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833333333333333"/>
          <c:y val="0.35687770669291341"/>
          <c:w val="0.73124999999999996"/>
          <c:h val="0.639997293307086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explosion val="171"/>
          </c:dPt>
          <c:dPt>
            <c:idx val="3"/>
            <c:bubble3D val="0"/>
            <c:explosion val="0"/>
          </c:dPt>
          <c:cat>
            <c:strRef>
              <c:f>Лист1!$A$2:$A$5</c:f>
              <c:strCache>
                <c:ptCount val="4"/>
                <c:pt idx="0">
                  <c:v>Мальчики (в 2-3 раза чаще)</c:v>
                </c:pt>
                <c:pt idx="3">
                  <c:v>Девочки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3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4.826115485564309E-3"/>
          <c:y val="0.90562229330708677"/>
          <c:w val="0.85284760498687662"/>
          <c:h val="7.83225121879113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AB6C5-85C3-4A51-9A04-7E32F171055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32CEEF-A506-4956-8050-2E978BCB5BA5}">
      <dgm:prSet phldrT="[Текст]"/>
      <dgm:spPr/>
      <dgm:t>
        <a:bodyPr/>
        <a:lstStyle/>
        <a:p>
          <a:r>
            <a:rPr lang="ru-RU" dirty="0" smtClean="0"/>
            <a:t>Максимальная выраженность проявлений синдрома </a:t>
          </a:r>
          <a:endParaRPr lang="ru-RU" dirty="0"/>
        </a:p>
      </dgm:t>
    </dgm:pt>
    <dgm:pt modelId="{A77C4C8D-27F2-4B85-9667-9DD0584B13D1}" type="parTrans" cxnId="{D0831017-5D89-4E8E-BA30-3EF4B0581BDF}">
      <dgm:prSet/>
      <dgm:spPr/>
      <dgm:t>
        <a:bodyPr/>
        <a:lstStyle/>
        <a:p>
          <a:endParaRPr lang="ru-RU"/>
        </a:p>
      </dgm:t>
    </dgm:pt>
    <dgm:pt modelId="{C769D14A-1CA3-43C7-B494-FE209B65C16F}" type="sibTrans" cxnId="{D0831017-5D89-4E8E-BA30-3EF4B0581BDF}">
      <dgm:prSet/>
      <dgm:spPr/>
      <dgm:t>
        <a:bodyPr/>
        <a:lstStyle/>
        <a:p>
          <a:endParaRPr lang="ru-RU"/>
        </a:p>
      </dgm:t>
    </dgm:pt>
    <dgm:pt modelId="{3F9F5D08-A178-4025-85A4-49B6150C4516}">
      <dgm:prSet phldrT="[Текст]"/>
      <dgm:spPr/>
      <dgm:t>
        <a:bodyPr/>
        <a:lstStyle/>
        <a:p>
          <a:r>
            <a:rPr lang="ru-RU" dirty="0" smtClean="0"/>
            <a:t>3 года</a:t>
          </a:r>
          <a:endParaRPr lang="ru-RU" dirty="0"/>
        </a:p>
      </dgm:t>
    </dgm:pt>
    <dgm:pt modelId="{4E621767-8FA4-4AC1-A5DC-95933F73FD94}" type="parTrans" cxnId="{82EA5DFC-F5D9-425B-93C6-463E83B4FFCD}">
      <dgm:prSet/>
      <dgm:spPr/>
      <dgm:t>
        <a:bodyPr/>
        <a:lstStyle/>
        <a:p>
          <a:endParaRPr lang="ru-RU"/>
        </a:p>
      </dgm:t>
    </dgm:pt>
    <dgm:pt modelId="{6D86BAF6-0238-4A1F-AEAC-97FB9B717501}" type="sibTrans" cxnId="{82EA5DFC-F5D9-425B-93C6-463E83B4FFCD}">
      <dgm:prSet/>
      <dgm:spPr/>
      <dgm:t>
        <a:bodyPr/>
        <a:lstStyle/>
        <a:p>
          <a:endParaRPr lang="ru-RU"/>
        </a:p>
      </dgm:t>
    </dgm:pt>
    <dgm:pt modelId="{D06194E4-B390-496D-B7A9-1DA00460A227}">
      <dgm:prSet phldrT="[Текст]"/>
      <dgm:spPr/>
      <dgm:t>
        <a:bodyPr/>
        <a:lstStyle/>
        <a:p>
          <a:r>
            <a:rPr lang="ru-RU" dirty="0" smtClean="0"/>
            <a:t>6-7 лет</a:t>
          </a:r>
          <a:endParaRPr lang="ru-RU" dirty="0"/>
        </a:p>
      </dgm:t>
    </dgm:pt>
    <dgm:pt modelId="{6A554E9C-97C1-49C5-AF6F-64E8627B8803}" type="parTrans" cxnId="{02834D18-DF40-4BDF-BE9F-3B44780602DA}">
      <dgm:prSet/>
      <dgm:spPr/>
      <dgm:t>
        <a:bodyPr/>
        <a:lstStyle/>
        <a:p>
          <a:endParaRPr lang="ru-RU"/>
        </a:p>
      </dgm:t>
    </dgm:pt>
    <dgm:pt modelId="{385972BA-B0A8-421C-B262-194ABEC74B4B}" type="sibTrans" cxnId="{02834D18-DF40-4BDF-BE9F-3B44780602DA}">
      <dgm:prSet/>
      <dgm:spPr/>
      <dgm:t>
        <a:bodyPr/>
        <a:lstStyle/>
        <a:p>
          <a:endParaRPr lang="ru-RU"/>
        </a:p>
      </dgm:t>
    </dgm:pt>
    <dgm:pt modelId="{9F9F46F4-28DC-4A80-92FF-0296D6175C4B}" type="pres">
      <dgm:prSet presAssocID="{4C4AB6C5-85C3-4A51-9A04-7E32F17105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E0AFF-2CAE-4507-B204-C9FF9DBC1B10}" type="pres">
      <dgm:prSet presAssocID="{BB32CEEF-A506-4956-8050-2E978BCB5BA5}" presName="centerShape" presStyleLbl="node0" presStyleIdx="0" presStyleCnt="1" custScaleX="203768" custScaleY="180708" custLinFactNeighborX="4811" custLinFactNeighborY="40233"/>
      <dgm:spPr/>
      <dgm:t>
        <a:bodyPr/>
        <a:lstStyle/>
        <a:p>
          <a:endParaRPr lang="ru-RU"/>
        </a:p>
      </dgm:t>
    </dgm:pt>
    <dgm:pt modelId="{0E26D8BF-D443-4F16-8FE3-BFA884BF9987}" type="pres">
      <dgm:prSet presAssocID="{4E621767-8FA4-4AC1-A5DC-95933F73FD94}" presName="Name9" presStyleLbl="parChTrans1D2" presStyleIdx="0" presStyleCnt="2"/>
      <dgm:spPr/>
      <dgm:t>
        <a:bodyPr/>
        <a:lstStyle/>
        <a:p>
          <a:endParaRPr lang="ru-RU"/>
        </a:p>
      </dgm:t>
    </dgm:pt>
    <dgm:pt modelId="{DE00D173-A065-4C5B-978D-A45EFC91F72B}" type="pres">
      <dgm:prSet presAssocID="{4E621767-8FA4-4AC1-A5DC-95933F73FD9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3F87D0F-9169-4AD0-A850-F5BE48D6916E}" type="pres">
      <dgm:prSet presAssocID="{3F9F5D08-A178-4025-85A4-49B6150C4516}" presName="node" presStyleLbl="node1" presStyleIdx="0" presStyleCnt="2" custRadScaleRad="155021" custRadScaleInc="-122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F25D7-0876-41A4-9D9B-9E0165EEDDE3}" type="pres">
      <dgm:prSet presAssocID="{6A554E9C-97C1-49C5-AF6F-64E8627B8803}" presName="Name9" presStyleLbl="parChTrans1D2" presStyleIdx="1" presStyleCnt="2"/>
      <dgm:spPr/>
      <dgm:t>
        <a:bodyPr/>
        <a:lstStyle/>
        <a:p>
          <a:endParaRPr lang="ru-RU"/>
        </a:p>
      </dgm:t>
    </dgm:pt>
    <dgm:pt modelId="{F8FF5DE4-9A12-415A-8739-310E3EC6CE0A}" type="pres">
      <dgm:prSet presAssocID="{6A554E9C-97C1-49C5-AF6F-64E8627B880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2C391D1-228E-470F-BCC0-222A1FD79427}" type="pres">
      <dgm:prSet presAssocID="{D06194E4-B390-496D-B7A9-1DA00460A227}" presName="node" presStyleLbl="node1" presStyleIdx="1" presStyleCnt="2" custRadScaleRad="169531" custRadScaleInc="-84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19C582-538A-4F45-A73E-B9A31E594BA4}" type="presOf" srcId="{3F9F5D08-A178-4025-85A4-49B6150C4516}" destId="{13F87D0F-9169-4AD0-A850-F5BE48D6916E}" srcOrd="0" destOrd="0" presId="urn:microsoft.com/office/officeart/2005/8/layout/radial1"/>
    <dgm:cxn modelId="{82EA5DFC-F5D9-425B-93C6-463E83B4FFCD}" srcId="{BB32CEEF-A506-4956-8050-2E978BCB5BA5}" destId="{3F9F5D08-A178-4025-85A4-49B6150C4516}" srcOrd="0" destOrd="0" parTransId="{4E621767-8FA4-4AC1-A5DC-95933F73FD94}" sibTransId="{6D86BAF6-0238-4A1F-AEAC-97FB9B717501}"/>
    <dgm:cxn modelId="{D0831017-5D89-4E8E-BA30-3EF4B0581BDF}" srcId="{4C4AB6C5-85C3-4A51-9A04-7E32F1710559}" destId="{BB32CEEF-A506-4956-8050-2E978BCB5BA5}" srcOrd="0" destOrd="0" parTransId="{A77C4C8D-27F2-4B85-9667-9DD0584B13D1}" sibTransId="{C769D14A-1CA3-43C7-B494-FE209B65C16F}"/>
    <dgm:cxn modelId="{19293FDA-7654-4F22-8E8F-F28A083A15CC}" type="presOf" srcId="{6A554E9C-97C1-49C5-AF6F-64E8627B8803}" destId="{F8FF5DE4-9A12-415A-8739-310E3EC6CE0A}" srcOrd="1" destOrd="0" presId="urn:microsoft.com/office/officeart/2005/8/layout/radial1"/>
    <dgm:cxn modelId="{CE29E49C-E909-4D91-8CC2-8C7C3131BCA0}" type="presOf" srcId="{D06194E4-B390-496D-B7A9-1DA00460A227}" destId="{B2C391D1-228E-470F-BCC0-222A1FD79427}" srcOrd="0" destOrd="0" presId="urn:microsoft.com/office/officeart/2005/8/layout/radial1"/>
    <dgm:cxn modelId="{AE002E02-7542-42D7-AD9E-69A18F4D33A6}" type="presOf" srcId="{6A554E9C-97C1-49C5-AF6F-64E8627B8803}" destId="{6FDF25D7-0876-41A4-9D9B-9E0165EEDDE3}" srcOrd="0" destOrd="0" presId="urn:microsoft.com/office/officeart/2005/8/layout/radial1"/>
    <dgm:cxn modelId="{36395941-6A38-4C63-B9AD-17CADAF10539}" type="presOf" srcId="{4C4AB6C5-85C3-4A51-9A04-7E32F1710559}" destId="{9F9F46F4-28DC-4A80-92FF-0296D6175C4B}" srcOrd="0" destOrd="0" presId="urn:microsoft.com/office/officeart/2005/8/layout/radial1"/>
    <dgm:cxn modelId="{5D7420CE-8498-4AEE-A04A-A9A68B5FCFB5}" type="presOf" srcId="{4E621767-8FA4-4AC1-A5DC-95933F73FD94}" destId="{DE00D173-A065-4C5B-978D-A45EFC91F72B}" srcOrd="1" destOrd="0" presId="urn:microsoft.com/office/officeart/2005/8/layout/radial1"/>
    <dgm:cxn modelId="{02834D18-DF40-4BDF-BE9F-3B44780602DA}" srcId="{BB32CEEF-A506-4956-8050-2E978BCB5BA5}" destId="{D06194E4-B390-496D-B7A9-1DA00460A227}" srcOrd="1" destOrd="0" parTransId="{6A554E9C-97C1-49C5-AF6F-64E8627B8803}" sibTransId="{385972BA-B0A8-421C-B262-194ABEC74B4B}"/>
    <dgm:cxn modelId="{43125D2E-B576-49F6-840B-B40CC447B532}" type="presOf" srcId="{BB32CEEF-A506-4956-8050-2E978BCB5BA5}" destId="{504E0AFF-2CAE-4507-B204-C9FF9DBC1B10}" srcOrd="0" destOrd="0" presId="urn:microsoft.com/office/officeart/2005/8/layout/radial1"/>
    <dgm:cxn modelId="{75618EE5-669E-4D6A-BD94-F90120D8EA2F}" type="presOf" srcId="{4E621767-8FA4-4AC1-A5DC-95933F73FD94}" destId="{0E26D8BF-D443-4F16-8FE3-BFA884BF9987}" srcOrd="0" destOrd="0" presId="urn:microsoft.com/office/officeart/2005/8/layout/radial1"/>
    <dgm:cxn modelId="{64AD4D3B-C5B6-440F-8126-1186AE892553}" type="presParOf" srcId="{9F9F46F4-28DC-4A80-92FF-0296D6175C4B}" destId="{504E0AFF-2CAE-4507-B204-C9FF9DBC1B10}" srcOrd="0" destOrd="0" presId="urn:microsoft.com/office/officeart/2005/8/layout/radial1"/>
    <dgm:cxn modelId="{1013833D-6876-43C7-9062-3216D77398A3}" type="presParOf" srcId="{9F9F46F4-28DC-4A80-92FF-0296D6175C4B}" destId="{0E26D8BF-D443-4F16-8FE3-BFA884BF9987}" srcOrd="1" destOrd="0" presId="urn:microsoft.com/office/officeart/2005/8/layout/radial1"/>
    <dgm:cxn modelId="{B9538EFA-2387-4081-B22A-8440754FAD1E}" type="presParOf" srcId="{0E26D8BF-D443-4F16-8FE3-BFA884BF9987}" destId="{DE00D173-A065-4C5B-978D-A45EFC91F72B}" srcOrd="0" destOrd="0" presId="urn:microsoft.com/office/officeart/2005/8/layout/radial1"/>
    <dgm:cxn modelId="{78E0F1F9-A38D-4402-9463-D9ED4A638AEB}" type="presParOf" srcId="{9F9F46F4-28DC-4A80-92FF-0296D6175C4B}" destId="{13F87D0F-9169-4AD0-A850-F5BE48D6916E}" srcOrd="2" destOrd="0" presId="urn:microsoft.com/office/officeart/2005/8/layout/radial1"/>
    <dgm:cxn modelId="{C8CED20B-882A-4CA8-B924-973CF4F20233}" type="presParOf" srcId="{9F9F46F4-28DC-4A80-92FF-0296D6175C4B}" destId="{6FDF25D7-0876-41A4-9D9B-9E0165EEDDE3}" srcOrd="3" destOrd="0" presId="urn:microsoft.com/office/officeart/2005/8/layout/radial1"/>
    <dgm:cxn modelId="{1B738B7C-B159-4B78-A489-746AC35DE43F}" type="presParOf" srcId="{6FDF25D7-0876-41A4-9D9B-9E0165EEDDE3}" destId="{F8FF5DE4-9A12-415A-8739-310E3EC6CE0A}" srcOrd="0" destOrd="0" presId="urn:microsoft.com/office/officeart/2005/8/layout/radial1"/>
    <dgm:cxn modelId="{D35E11DD-7734-458E-A69F-ADCB4F4F7D17}" type="presParOf" srcId="{9F9F46F4-28DC-4A80-92FF-0296D6175C4B}" destId="{B2C391D1-228E-470F-BCC0-222A1FD79427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812C3-3C71-452B-8655-9FB5036051F2}" type="doc">
      <dgm:prSet loTypeId="urn:microsoft.com/office/officeart/2005/8/layout/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1D4A3E-07B6-410C-B3B5-F64A72514EC8}">
      <dgm:prSet phldrT="[Текст]"/>
      <dgm:spPr/>
      <dgm:t>
        <a:bodyPr/>
        <a:lstStyle/>
        <a:p>
          <a:r>
            <a:rPr lang="ru-RU" dirty="0" smtClean="0"/>
            <a:t>Нарушения внимания</a:t>
          </a:r>
          <a:endParaRPr lang="ru-RU" dirty="0"/>
        </a:p>
      </dgm:t>
    </dgm:pt>
    <dgm:pt modelId="{ABDFC421-5098-4AE6-A6D1-CA73BF465D21}" type="parTrans" cxnId="{2DAC87BB-49DC-4801-8F1F-89D209CC1F05}">
      <dgm:prSet/>
      <dgm:spPr/>
      <dgm:t>
        <a:bodyPr/>
        <a:lstStyle/>
        <a:p>
          <a:endParaRPr lang="ru-RU"/>
        </a:p>
      </dgm:t>
    </dgm:pt>
    <dgm:pt modelId="{D8F96031-23A0-43AD-A7AC-9D463F0D2C11}" type="sibTrans" cxnId="{2DAC87BB-49DC-4801-8F1F-89D209CC1F05}">
      <dgm:prSet/>
      <dgm:spPr/>
      <dgm:t>
        <a:bodyPr/>
        <a:lstStyle/>
        <a:p>
          <a:endParaRPr lang="ru-RU"/>
        </a:p>
      </dgm:t>
    </dgm:pt>
    <dgm:pt modelId="{A7175656-A76D-4AD7-8202-5A7DEA316CF8}">
      <dgm:prSet phldrT="[Текст]"/>
      <dgm:spPr/>
      <dgm:t>
        <a:bodyPr/>
        <a:lstStyle/>
        <a:p>
          <a:r>
            <a:rPr lang="ru-RU" dirty="0" smtClean="0"/>
            <a:t>Сниженная умственная работоспособность, повышенная утомляемость</a:t>
          </a:r>
          <a:endParaRPr lang="ru-RU" dirty="0"/>
        </a:p>
      </dgm:t>
    </dgm:pt>
    <dgm:pt modelId="{022E64D2-81BF-4187-8F27-889D8A1EE633}" type="parTrans" cxnId="{1AC53C55-904B-4D8A-BF23-AF956D64ACD7}">
      <dgm:prSet/>
      <dgm:spPr/>
      <dgm:t>
        <a:bodyPr/>
        <a:lstStyle/>
        <a:p>
          <a:endParaRPr lang="ru-RU"/>
        </a:p>
      </dgm:t>
    </dgm:pt>
    <dgm:pt modelId="{DFF8E299-7998-4A5B-BE3B-9DEE7020AB6C}" type="sibTrans" cxnId="{1AC53C55-904B-4D8A-BF23-AF956D64ACD7}">
      <dgm:prSet/>
      <dgm:spPr/>
      <dgm:t>
        <a:bodyPr/>
        <a:lstStyle/>
        <a:p>
          <a:endParaRPr lang="ru-RU"/>
        </a:p>
      </dgm:t>
    </dgm:pt>
    <dgm:pt modelId="{65F3CEB6-F571-4C32-8941-ADEBB754A357}">
      <dgm:prSet phldrT="[Текст]"/>
      <dgm:spPr/>
      <dgm:t>
        <a:bodyPr/>
        <a:lstStyle/>
        <a:p>
          <a:r>
            <a:rPr lang="ru-RU" dirty="0" smtClean="0"/>
            <a:t>Повышенная двигательная активность </a:t>
          </a:r>
          <a:endParaRPr lang="ru-RU" dirty="0"/>
        </a:p>
      </dgm:t>
    </dgm:pt>
    <dgm:pt modelId="{C31A1E4F-B33B-48DA-A117-7F44A3949EA8}" type="parTrans" cxnId="{D483471C-7995-46C9-AF86-8AB3A28CF0E1}">
      <dgm:prSet/>
      <dgm:spPr/>
      <dgm:t>
        <a:bodyPr/>
        <a:lstStyle/>
        <a:p>
          <a:endParaRPr lang="ru-RU"/>
        </a:p>
      </dgm:t>
    </dgm:pt>
    <dgm:pt modelId="{74CF065B-991C-4EA3-960E-AC93DC2A44A0}" type="sibTrans" cxnId="{D483471C-7995-46C9-AF86-8AB3A28CF0E1}">
      <dgm:prSet/>
      <dgm:spPr/>
      <dgm:t>
        <a:bodyPr/>
        <a:lstStyle/>
        <a:p>
          <a:endParaRPr lang="ru-RU"/>
        </a:p>
      </dgm:t>
    </dgm:pt>
    <dgm:pt modelId="{D296078E-82A1-4091-B4C1-6C9037F6B342}">
      <dgm:prSet phldrT="[Текст]"/>
      <dgm:spPr/>
      <dgm:t>
        <a:bodyPr/>
        <a:lstStyle/>
        <a:p>
          <a:r>
            <a:rPr lang="ru-RU" dirty="0" smtClean="0"/>
            <a:t>Нарушения моторного контроля («мягкая неврологическая симптоматика»)</a:t>
          </a:r>
          <a:endParaRPr lang="ru-RU" dirty="0"/>
        </a:p>
      </dgm:t>
    </dgm:pt>
    <dgm:pt modelId="{7FC35618-0ECB-457D-B460-41AECF62F80F}" type="parTrans" cxnId="{EA9D3132-9820-4186-AB45-62830230A428}">
      <dgm:prSet/>
      <dgm:spPr/>
      <dgm:t>
        <a:bodyPr/>
        <a:lstStyle/>
        <a:p>
          <a:endParaRPr lang="ru-RU"/>
        </a:p>
      </dgm:t>
    </dgm:pt>
    <dgm:pt modelId="{F6C64A52-2F1D-4D21-8EC9-E75C32F0E588}" type="sibTrans" cxnId="{EA9D3132-9820-4186-AB45-62830230A428}">
      <dgm:prSet/>
      <dgm:spPr/>
      <dgm:t>
        <a:bodyPr/>
        <a:lstStyle/>
        <a:p>
          <a:endParaRPr lang="ru-RU"/>
        </a:p>
      </dgm:t>
    </dgm:pt>
    <dgm:pt modelId="{3435B6DB-B4C8-480C-8FB0-4C39A42B7A9C}">
      <dgm:prSet phldrT="[Текст]"/>
      <dgm:spPr/>
      <dgm:t>
        <a:bodyPr/>
        <a:lstStyle/>
        <a:p>
          <a:r>
            <a:rPr lang="ru-RU" dirty="0" smtClean="0"/>
            <a:t>Нарушения эмоциональной сферы</a:t>
          </a:r>
          <a:endParaRPr lang="ru-RU" dirty="0"/>
        </a:p>
      </dgm:t>
    </dgm:pt>
    <dgm:pt modelId="{2672DE04-EFD3-47EF-85F1-97C8863936BD}" type="parTrans" cxnId="{3DBC2E6C-A4B7-42A1-925D-BFB25F6E5E10}">
      <dgm:prSet/>
      <dgm:spPr/>
      <dgm:t>
        <a:bodyPr/>
        <a:lstStyle/>
        <a:p>
          <a:endParaRPr lang="ru-RU"/>
        </a:p>
      </dgm:t>
    </dgm:pt>
    <dgm:pt modelId="{D247FABD-91A2-46B7-94B5-3058FF99DEC2}" type="sibTrans" cxnId="{3DBC2E6C-A4B7-42A1-925D-BFB25F6E5E10}">
      <dgm:prSet/>
      <dgm:spPr/>
      <dgm:t>
        <a:bodyPr/>
        <a:lstStyle/>
        <a:p>
          <a:endParaRPr lang="ru-RU"/>
        </a:p>
      </dgm:t>
    </dgm:pt>
    <dgm:pt modelId="{7D56FF28-20D4-44CC-96A4-2D3486DBEFEF}">
      <dgm:prSet phldrT="[Текст]"/>
      <dgm:spPr/>
      <dgm:t>
        <a:bodyPr/>
        <a:lstStyle/>
        <a:p>
          <a:r>
            <a:rPr lang="ru-RU" dirty="0" smtClean="0"/>
            <a:t>Недостаточная </a:t>
          </a:r>
          <a:r>
            <a:rPr lang="ru-RU" dirty="0" err="1" smtClean="0"/>
            <a:t>сформированность</a:t>
          </a:r>
          <a:r>
            <a:rPr lang="ru-RU" dirty="0" smtClean="0"/>
            <a:t> чувства ответственности и навыков работы в коллективе</a:t>
          </a:r>
          <a:endParaRPr lang="ru-RU" dirty="0"/>
        </a:p>
      </dgm:t>
    </dgm:pt>
    <dgm:pt modelId="{D7F49445-3D7B-45BA-93B5-5CC5D35B60B1}" type="parTrans" cxnId="{82E9CCB7-53F6-4807-8CAC-6B5050410072}">
      <dgm:prSet/>
      <dgm:spPr/>
      <dgm:t>
        <a:bodyPr/>
        <a:lstStyle/>
        <a:p>
          <a:endParaRPr lang="ru-RU"/>
        </a:p>
      </dgm:t>
    </dgm:pt>
    <dgm:pt modelId="{50DB75FB-383C-41A5-8AE5-4C1A9B056BF3}" type="sibTrans" cxnId="{82E9CCB7-53F6-4807-8CAC-6B5050410072}">
      <dgm:prSet/>
      <dgm:spPr/>
      <dgm:t>
        <a:bodyPr/>
        <a:lstStyle/>
        <a:p>
          <a:endParaRPr lang="ru-RU"/>
        </a:p>
      </dgm:t>
    </dgm:pt>
    <dgm:pt modelId="{B7B7D3EA-13B3-410A-A69C-4344E9FAF489}">
      <dgm:prSet phldrT="[Текст]"/>
      <dgm:spPr/>
      <dgm:t>
        <a:bodyPr/>
        <a:lstStyle/>
        <a:p>
          <a:r>
            <a:rPr lang="ru-RU" dirty="0" smtClean="0"/>
            <a:t>Чрезмерная болтливость, раздражительность, инфантильное поведение, излишняя капризность</a:t>
          </a:r>
          <a:endParaRPr lang="ru-RU" dirty="0"/>
        </a:p>
      </dgm:t>
    </dgm:pt>
    <dgm:pt modelId="{BFE61B42-364B-481D-BC1F-AD374825B02F}" type="parTrans" cxnId="{E38194F0-B750-4D33-A384-C3C205F736A6}">
      <dgm:prSet/>
      <dgm:spPr/>
      <dgm:t>
        <a:bodyPr/>
        <a:lstStyle/>
        <a:p>
          <a:endParaRPr lang="ru-RU"/>
        </a:p>
      </dgm:t>
    </dgm:pt>
    <dgm:pt modelId="{822789C9-BB3F-4F75-AC18-BB06C33B00D5}" type="sibTrans" cxnId="{E38194F0-B750-4D33-A384-C3C205F736A6}">
      <dgm:prSet/>
      <dgm:spPr/>
      <dgm:t>
        <a:bodyPr/>
        <a:lstStyle/>
        <a:p>
          <a:endParaRPr lang="ru-RU"/>
        </a:p>
      </dgm:t>
    </dgm:pt>
    <dgm:pt modelId="{4D9FDF15-AC97-48AB-8A7D-105B60202C15}" type="pres">
      <dgm:prSet presAssocID="{B08812C3-3C71-452B-8655-9FB5036051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AF09B2-C90E-4597-91B4-59166F7195CF}" type="pres">
      <dgm:prSet presAssocID="{611D4A3E-07B6-410C-B3B5-F64A72514EC8}" presName="parentLin" presStyleCnt="0"/>
      <dgm:spPr/>
    </dgm:pt>
    <dgm:pt modelId="{DD3B7E9D-0876-4F6E-A1EC-D6CA83C1D31F}" type="pres">
      <dgm:prSet presAssocID="{611D4A3E-07B6-410C-B3B5-F64A72514EC8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526EBC4F-E131-4B27-9A06-99CF102DF682}" type="pres">
      <dgm:prSet presAssocID="{611D4A3E-07B6-410C-B3B5-F64A72514EC8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A3F75-BE19-4415-BF36-DE137E766FD5}" type="pres">
      <dgm:prSet presAssocID="{611D4A3E-07B6-410C-B3B5-F64A72514EC8}" presName="negativeSpace" presStyleCnt="0"/>
      <dgm:spPr/>
    </dgm:pt>
    <dgm:pt modelId="{79D66DF0-53CF-41F1-8667-07792FA78FBF}" type="pres">
      <dgm:prSet presAssocID="{611D4A3E-07B6-410C-B3B5-F64A72514EC8}" presName="childText" presStyleLbl="conFgAcc1" presStyleIdx="0" presStyleCnt="7">
        <dgm:presLayoutVars>
          <dgm:bulletEnabled val="1"/>
        </dgm:presLayoutVars>
      </dgm:prSet>
      <dgm:spPr/>
    </dgm:pt>
    <dgm:pt modelId="{F0EE2834-9510-4BB3-A4C5-E678F7D3A8F3}" type="pres">
      <dgm:prSet presAssocID="{D8F96031-23A0-43AD-A7AC-9D463F0D2C11}" presName="spaceBetweenRectangles" presStyleCnt="0"/>
      <dgm:spPr/>
    </dgm:pt>
    <dgm:pt modelId="{DF17AD43-19C0-428D-85B6-CD19BAFF53AF}" type="pres">
      <dgm:prSet presAssocID="{A7175656-A76D-4AD7-8202-5A7DEA316CF8}" presName="parentLin" presStyleCnt="0"/>
      <dgm:spPr/>
    </dgm:pt>
    <dgm:pt modelId="{45637A7E-84D5-467D-A464-475DBF0759A5}" type="pres">
      <dgm:prSet presAssocID="{A7175656-A76D-4AD7-8202-5A7DEA316CF8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DC31EB1F-CC76-407C-830B-D989184BBDE1}" type="pres">
      <dgm:prSet presAssocID="{A7175656-A76D-4AD7-8202-5A7DEA316CF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1731A-0111-4C23-A577-4E52F3C06DFC}" type="pres">
      <dgm:prSet presAssocID="{A7175656-A76D-4AD7-8202-5A7DEA316CF8}" presName="negativeSpace" presStyleCnt="0"/>
      <dgm:spPr/>
    </dgm:pt>
    <dgm:pt modelId="{BE0CAE4A-C3F3-4ABF-B2A2-BAEBE029B07B}" type="pres">
      <dgm:prSet presAssocID="{A7175656-A76D-4AD7-8202-5A7DEA316CF8}" presName="childText" presStyleLbl="conFgAcc1" presStyleIdx="1" presStyleCnt="7">
        <dgm:presLayoutVars>
          <dgm:bulletEnabled val="1"/>
        </dgm:presLayoutVars>
      </dgm:prSet>
      <dgm:spPr/>
    </dgm:pt>
    <dgm:pt modelId="{9D10281F-72AA-4A3D-BB56-6B7A4C992F19}" type="pres">
      <dgm:prSet presAssocID="{DFF8E299-7998-4A5B-BE3B-9DEE7020AB6C}" presName="spaceBetweenRectangles" presStyleCnt="0"/>
      <dgm:spPr/>
    </dgm:pt>
    <dgm:pt modelId="{C056F6CA-EF57-47AC-A6F1-F96B15B8385C}" type="pres">
      <dgm:prSet presAssocID="{65F3CEB6-F571-4C32-8941-ADEBB754A357}" presName="parentLin" presStyleCnt="0"/>
      <dgm:spPr/>
    </dgm:pt>
    <dgm:pt modelId="{0B2B264F-1D37-49E5-9302-407C8D5C0FAC}" type="pres">
      <dgm:prSet presAssocID="{65F3CEB6-F571-4C32-8941-ADEBB754A357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E5AC1B99-B30F-47B0-A92B-A4537DE8A2C3}" type="pres">
      <dgm:prSet presAssocID="{65F3CEB6-F571-4C32-8941-ADEBB754A35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2E711-6E5C-43D4-8029-0B489DEBDD8B}" type="pres">
      <dgm:prSet presAssocID="{65F3CEB6-F571-4C32-8941-ADEBB754A357}" presName="negativeSpace" presStyleCnt="0"/>
      <dgm:spPr/>
    </dgm:pt>
    <dgm:pt modelId="{03EEF277-BBA5-4D57-9555-2E9E3A75E393}" type="pres">
      <dgm:prSet presAssocID="{65F3CEB6-F571-4C32-8941-ADEBB754A357}" presName="childText" presStyleLbl="conFgAcc1" presStyleIdx="2" presStyleCnt="7">
        <dgm:presLayoutVars>
          <dgm:bulletEnabled val="1"/>
        </dgm:presLayoutVars>
      </dgm:prSet>
      <dgm:spPr/>
    </dgm:pt>
    <dgm:pt modelId="{7128EA5A-8FAC-4EEF-8B02-8C9978DA7E1F}" type="pres">
      <dgm:prSet presAssocID="{74CF065B-991C-4EA3-960E-AC93DC2A44A0}" presName="spaceBetweenRectangles" presStyleCnt="0"/>
      <dgm:spPr/>
    </dgm:pt>
    <dgm:pt modelId="{1163E7AF-E3A5-4B6A-A40D-EB494810DF60}" type="pres">
      <dgm:prSet presAssocID="{D296078E-82A1-4091-B4C1-6C9037F6B342}" presName="parentLin" presStyleCnt="0"/>
      <dgm:spPr/>
    </dgm:pt>
    <dgm:pt modelId="{E5CE6640-CDC8-4522-A042-23FC6BB212DA}" type="pres">
      <dgm:prSet presAssocID="{D296078E-82A1-4091-B4C1-6C9037F6B342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E10DB061-105E-4D26-A87D-5EF27A35E118}" type="pres">
      <dgm:prSet presAssocID="{D296078E-82A1-4091-B4C1-6C9037F6B34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E43CE-4448-4E62-BFF1-537A6ACF3EEF}" type="pres">
      <dgm:prSet presAssocID="{D296078E-82A1-4091-B4C1-6C9037F6B342}" presName="negativeSpace" presStyleCnt="0"/>
      <dgm:spPr/>
    </dgm:pt>
    <dgm:pt modelId="{DE3C7AF2-32B1-4F84-8019-214034644048}" type="pres">
      <dgm:prSet presAssocID="{D296078E-82A1-4091-B4C1-6C9037F6B342}" presName="childText" presStyleLbl="conFgAcc1" presStyleIdx="3" presStyleCnt="7">
        <dgm:presLayoutVars>
          <dgm:bulletEnabled val="1"/>
        </dgm:presLayoutVars>
      </dgm:prSet>
      <dgm:spPr/>
    </dgm:pt>
    <dgm:pt modelId="{FD5FA900-8BBF-407E-9797-DBDD1F4843D8}" type="pres">
      <dgm:prSet presAssocID="{F6C64A52-2F1D-4D21-8EC9-E75C32F0E588}" presName="spaceBetweenRectangles" presStyleCnt="0"/>
      <dgm:spPr/>
    </dgm:pt>
    <dgm:pt modelId="{03C7E02B-EF62-4097-B91E-2FFE9B836551}" type="pres">
      <dgm:prSet presAssocID="{3435B6DB-B4C8-480C-8FB0-4C39A42B7A9C}" presName="parentLin" presStyleCnt="0"/>
      <dgm:spPr/>
    </dgm:pt>
    <dgm:pt modelId="{FA22F9DD-AD4A-4FA9-A52B-DE73C83EFB81}" type="pres">
      <dgm:prSet presAssocID="{3435B6DB-B4C8-480C-8FB0-4C39A42B7A9C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921981D4-D7DF-4116-8CEB-563376C88FDC}" type="pres">
      <dgm:prSet presAssocID="{3435B6DB-B4C8-480C-8FB0-4C39A42B7A9C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49D9B-759A-469C-8D92-DBAD112932B8}" type="pres">
      <dgm:prSet presAssocID="{3435B6DB-B4C8-480C-8FB0-4C39A42B7A9C}" presName="negativeSpace" presStyleCnt="0"/>
      <dgm:spPr/>
    </dgm:pt>
    <dgm:pt modelId="{41441EF9-C2F6-46AA-8ACF-A596FAB39B85}" type="pres">
      <dgm:prSet presAssocID="{3435B6DB-B4C8-480C-8FB0-4C39A42B7A9C}" presName="childText" presStyleLbl="conFgAcc1" presStyleIdx="4" presStyleCnt="7" custLinFactNeighborX="1064" custLinFactNeighborY="-28967">
        <dgm:presLayoutVars>
          <dgm:bulletEnabled val="1"/>
        </dgm:presLayoutVars>
      </dgm:prSet>
      <dgm:spPr/>
    </dgm:pt>
    <dgm:pt modelId="{39753CE8-D96E-4D58-98E2-BE3EC86B664B}" type="pres">
      <dgm:prSet presAssocID="{D247FABD-91A2-46B7-94B5-3058FF99DEC2}" presName="spaceBetweenRectangles" presStyleCnt="0"/>
      <dgm:spPr/>
    </dgm:pt>
    <dgm:pt modelId="{7412B1AE-6487-4308-AD83-FD72D9902BBD}" type="pres">
      <dgm:prSet presAssocID="{7D56FF28-20D4-44CC-96A4-2D3486DBEFEF}" presName="parentLin" presStyleCnt="0"/>
      <dgm:spPr/>
    </dgm:pt>
    <dgm:pt modelId="{C6359279-E789-4C12-BBB2-6F93EFF82703}" type="pres">
      <dgm:prSet presAssocID="{7D56FF28-20D4-44CC-96A4-2D3486DBEFEF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BE0A6EBB-4CE5-450C-AA50-D188D6C6F717}" type="pres">
      <dgm:prSet presAssocID="{7D56FF28-20D4-44CC-96A4-2D3486DBEFE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BF3AD-066C-442F-A092-3BB5220D3748}" type="pres">
      <dgm:prSet presAssocID="{7D56FF28-20D4-44CC-96A4-2D3486DBEFEF}" presName="negativeSpace" presStyleCnt="0"/>
      <dgm:spPr/>
    </dgm:pt>
    <dgm:pt modelId="{0FD5C2FD-C149-4916-9008-D70149B74574}" type="pres">
      <dgm:prSet presAssocID="{7D56FF28-20D4-44CC-96A4-2D3486DBEFEF}" presName="childText" presStyleLbl="conFgAcc1" presStyleIdx="5" presStyleCnt="7">
        <dgm:presLayoutVars>
          <dgm:bulletEnabled val="1"/>
        </dgm:presLayoutVars>
      </dgm:prSet>
      <dgm:spPr/>
    </dgm:pt>
    <dgm:pt modelId="{205D1F4F-E0B7-451B-8C5E-83F279F7254A}" type="pres">
      <dgm:prSet presAssocID="{50DB75FB-383C-41A5-8AE5-4C1A9B056BF3}" presName="spaceBetweenRectangles" presStyleCnt="0"/>
      <dgm:spPr/>
    </dgm:pt>
    <dgm:pt modelId="{15572F4A-0AD8-457F-8D50-A62860ED3D56}" type="pres">
      <dgm:prSet presAssocID="{B7B7D3EA-13B3-410A-A69C-4344E9FAF489}" presName="parentLin" presStyleCnt="0"/>
      <dgm:spPr/>
    </dgm:pt>
    <dgm:pt modelId="{89D359C2-2493-4159-8926-AA08BA6C6F85}" type="pres">
      <dgm:prSet presAssocID="{B7B7D3EA-13B3-410A-A69C-4344E9FAF489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AA17A834-022A-4C01-A90C-92F76DCC65DA}" type="pres">
      <dgm:prSet presAssocID="{B7B7D3EA-13B3-410A-A69C-4344E9FAF48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E239B-24F3-4053-8885-9A9CE2AA636F}" type="pres">
      <dgm:prSet presAssocID="{B7B7D3EA-13B3-410A-A69C-4344E9FAF489}" presName="negativeSpace" presStyleCnt="0"/>
      <dgm:spPr/>
    </dgm:pt>
    <dgm:pt modelId="{5AD74A1D-C7C2-498C-998F-0F6385D3AA4D}" type="pres">
      <dgm:prSet presAssocID="{B7B7D3EA-13B3-410A-A69C-4344E9FAF489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9B886F9-4B30-421D-80EC-5A6C71C5F074}" type="presOf" srcId="{611D4A3E-07B6-410C-B3B5-F64A72514EC8}" destId="{DD3B7E9D-0876-4F6E-A1EC-D6CA83C1D31F}" srcOrd="0" destOrd="0" presId="urn:microsoft.com/office/officeart/2005/8/layout/list1"/>
    <dgm:cxn modelId="{EA9D3132-9820-4186-AB45-62830230A428}" srcId="{B08812C3-3C71-452B-8655-9FB5036051F2}" destId="{D296078E-82A1-4091-B4C1-6C9037F6B342}" srcOrd="3" destOrd="0" parTransId="{7FC35618-0ECB-457D-B460-41AECF62F80F}" sibTransId="{F6C64A52-2F1D-4D21-8EC9-E75C32F0E588}"/>
    <dgm:cxn modelId="{6EA84234-78E5-443C-9024-00644D9D25C0}" type="presOf" srcId="{D296078E-82A1-4091-B4C1-6C9037F6B342}" destId="{E5CE6640-CDC8-4522-A042-23FC6BB212DA}" srcOrd="0" destOrd="0" presId="urn:microsoft.com/office/officeart/2005/8/layout/list1"/>
    <dgm:cxn modelId="{44777B81-A836-464D-A91A-D4AD82748333}" type="presOf" srcId="{B7B7D3EA-13B3-410A-A69C-4344E9FAF489}" destId="{89D359C2-2493-4159-8926-AA08BA6C6F85}" srcOrd="0" destOrd="0" presId="urn:microsoft.com/office/officeart/2005/8/layout/list1"/>
    <dgm:cxn modelId="{EC76CD2E-0E20-45FA-B300-11B8212FC7BF}" type="presOf" srcId="{65F3CEB6-F571-4C32-8941-ADEBB754A357}" destId="{0B2B264F-1D37-49E5-9302-407C8D5C0FAC}" srcOrd="0" destOrd="0" presId="urn:microsoft.com/office/officeart/2005/8/layout/list1"/>
    <dgm:cxn modelId="{E38194F0-B750-4D33-A384-C3C205F736A6}" srcId="{B08812C3-3C71-452B-8655-9FB5036051F2}" destId="{B7B7D3EA-13B3-410A-A69C-4344E9FAF489}" srcOrd="6" destOrd="0" parTransId="{BFE61B42-364B-481D-BC1F-AD374825B02F}" sibTransId="{822789C9-BB3F-4F75-AC18-BB06C33B00D5}"/>
    <dgm:cxn modelId="{E4B0982E-835A-4CB0-8D31-DB2097D16713}" type="presOf" srcId="{7D56FF28-20D4-44CC-96A4-2D3486DBEFEF}" destId="{C6359279-E789-4C12-BBB2-6F93EFF82703}" srcOrd="0" destOrd="0" presId="urn:microsoft.com/office/officeart/2005/8/layout/list1"/>
    <dgm:cxn modelId="{82E9CCB7-53F6-4807-8CAC-6B5050410072}" srcId="{B08812C3-3C71-452B-8655-9FB5036051F2}" destId="{7D56FF28-20D4-44CC-96A4-2D3486DBEFEF}" srcOrd="5" destOrd="0" parTransId="{D7F49445-3D7B-45BA-93B5-5CC5D35B60B1}" sibTransId="{50DB75FB-383C-41A5-8AE5-4C1A9B056BF3}"/>
    <dgm:cxn modelId="{3DBC2E6C-A4B7-42A1-925D-BFB25F6E5E10}" srcId="{B08812C3-3C71-452B-8655-9FB5036051F2}" destId="{3435B6DB-B4C8-480C-8FB0-4C39A42B7A9C}" srcOrd="4" destOrd="0" parTransId="{2672DE04-EFD3-47EF-85F1-97C8863936BD}" sibTransId="{D247FABD-91A2-46B7-94B5-3058FF99DEC2}"/>
    <dgm:cxn modelId="{8EF26E8F-3E34-459B-BDCB-A8BF066492AF}" type="presOf" srcId="{D296078E-82A1-4091-B4C1-6C9037F6B342}" destId="{E10DB061-105E-4D26-A87D-5EF27A35E118}" srcOrd="1" destOrd="0" presId="urn:microsoft.com/office/officeart/2005/8/layout/list1"/>
    <dgm:cxn modelId="{C46EA11E-6FA7-4162-8C48-DBBC1A61E0E6}" type="presOf" srcId="{3435B6DB-B4C8-480C-8FB0-4C39A42B7A9C}" destId="{FA22F9DD-AD4A-4FA9-A52B-DE73C83EFB81}" srcOrd="0" destOrd="0" presId="urn:microsoft.com/office/officeart/2005/8/layout/list1"/>
    <dgm:cxn modelId="{690C1B6C-DFB3-4AAA-9BFB-6A6F3DFF55E2}" type="presOf" srcId="{3435B6DB-B4C8-480C-8FB0-4C39A42B7A9C}" destId="{921981D4-D7DF-4116-8CEB-563376C88FDC}" srcOrd="1" destOrd="0" presId="urn:microsoft.com/office/officeart/2005/8/layout/list1"/>
    <dgm:cxn modelId="{B8822449-13FB-4A1F-B0AE-E411FE69F061}" type="presOf" srcId="{A7175656-A76D-4AD7-8202-5A7DEA316CF8}" destId="{45637A7E-84D5-467D-A464-475DBF0759A5}" srcOrd="0" destOrd="0" presId="urn:microsoft.com/office/officeart/2005/8/layout/list1"/>
    <dgm:cxn modelId="{B76609F9-17CC-47E9-90EB-9C425959895F}" type="presOf" srcId="{B08812C3-3C71-452B-8655-9FB5036051F2}" destId="{4D9FDF15-AC97-48AB-8A7D-105B60202C15}" srcOrd="0" destOrd="0" presId="urn:microsoft.com/office/officeart/2005/8/layout/list1"/>
    <dgm:cxn modelId="{1AC53C55-904B-4D8A-BF23-AF956D64ACD7}" srcId="{B08812C3-3C71-452B-8655-9FB5036051F2}" destId="{A7175656-A76D-4AD7-8202-5A7DEA316CF8}" srcOrd="1" destOrd="0" parTransId="{022E64D2-81BF-4187-8F27-889D8A1EE633}" sibTransId="{DFF8E299-7998-4A5B-BE3B-9DEE7020AB6C}"/>
    <dgm:cxn modelId="{90D10C8B-38E5-4916-89D7-50C607696BD3}" type="presOf" srcId="{B7B7D3EA-13B3-410A-A69C-4344E9FAF489}" destId="{AA17A834-022A-4C01-A90C-92F76DCC65DA}" srcOrd="1" destOrd="0" presId="urn:microsoft.com/office/officeart/2005/8/layout/list1"/>
    <dgm:cxn modelId="{2DAC87BB-49DC-4801-8F1F-89D209CC1F05}" srcId="{B08812C3-3C71-452B-8655-9FB5036051F2}" destId="{611D4A3E-07B6-410C-B3B5-F64A72514EC8}" srcOrd="0" destOrd="0" parTransId="{ABDFC421-5098-4AE6-A6D1-CA73BF465D21}" sibTransId="{D8F96031-23A0-43AD-A7AC-9D463F0D2C11}"/>
    <dgm:cxn modelId="{443F2F56-5DB9-46C5-8EA7-A4D4A37C3506}" type="presOf" srcId="{65F3CEB6-F571-4C32-8941-ADEBB754A357}" destId="{E5AC1B99-B30F-47B0-A92B-A4537DE8A2C3}" srcOrd="1" destOrd="0" presId="urn:microsoft.com/office/officeart/2005/8/layout/list1"/>
    <dgm:cxn modelId="{3C2B64D8-CF42-4B7D-A720-0D32B0E13C4F}" type="presOf" srcId="{A7175656-A76D-4AD7-8202-5A7DEA316CF8}" destId="{DC31EB1F-CC76-407C-830B-D989184BBDE1}" srcOrd="1" destOrd="0" presId="urn:microsoft.com/office/officeart/2005/8/layout/list1"/>
    <dgm:cxn modelId="{D4B458B2-C835-4646-A458-3D771F51FCC6}" type="presOf" srcId="{611D4A3E-07B6-410C-B3B5-F64A72514EC8}" destId="{526EBC4F-E131-4B27-9A06-99CF102DF682}" srcOrd="1" destOrd="0" presId="urn:microsoft.com/office/officeart/2005/8/layout/list1"/>
    <dgm:cxn modelId="{D483471C-7995-46C9-AF86-8AB3A28CF0E1}" srcId="{B08812C3-3C71-452B-8655-9FB5036051F2}" destId="{65F3CEB6-F571-4C32-8941-ADEBB754A357}" srcOrd="2" destOrd="0" parTransId="{C31A1E4F-B33B-48DA-A117-7F44A3949EA8}" sibTransId="{74CF065B-991C-4EA3-960E-AC93DC2A44A0}"/>
    <dgm:cxn modelId="{0B717904-856C-4C24-847A-6C1E143964FF}" type="presOf" srcId="{7D56FF28-20D4-44CC-96A4-2D3486DBEFEF}" destId="{BE0A6EBB-4CE5-450C-AA50-D188D6C6F717}" srcOrd="1" destOrd="0" presId="urn:microsoft.com/office/officeart/2005/8/layout/list1"/>
    <dgm:cxn modelId="{9069377F-FC65-453D-B7A4-E3B6BD48585F}" type="presParOf" srcId="{4D9FDF15-AC97-48AB-8A7D-105B60202C15}" destId="{C0AF09B2-C90E-4597-91B4-59166F7195CF}" srcOrd="0" destOrd="0" presId="urn:microsoft.com/office/officeart/2005/8/layout/list1"/>
    <dgm:cxn modelId="{F388FB0A-C9DF-461D-B7A6-A1CEDB4CFA42}" type="presParOf" srcId="{C0AF09B2-C90E-4597-91B4-59166F7195CF}" destId="{DD3B7E9D-0876-4F6E-A1EC-D6CA83C1D31F}" srcOrd="0" destOrd="0" presId="urn:microsoft.com/office/officeart/2005/8/layout/list1"/>
    <dgm:cxn modelId="{E373D8C6-0A47-419E-8477-B5F45DC8788A}" type="presParOf" srcId="{C0AF09B2-C90E-4597-91B4-59166F7195CF}" destId="{526EBC4F-E131-4B27-9A06-99CF102DF682}" srcOrd="1" destOrd="0" presId="urn:microsoft.com/office/officeart/2005/8/layout/list1"/>
    <dgm:cxn modelId="{6E6EBAC8-69C7-4334-8043-3F3710F503F0}" type="presParOf" srcId="{4D9FDF15-AC97-48AB-8A7D-105B60202C15}" destId="{780A3F75-BE19-4415-BF36-DE137E766FD5}" srcOrd="1" destOrd="0" presId="urn:microsoft.com/office/officeart/2005/8/layout/list1"/>
    <dgm:cxn modelId="{40713B2A-1B1B-4D3F-8CC5-EC4A023ED15C}" type="presParOf" srcId="{4D9FDF15-AC97-48AB-8A7D-105B60202C15}" destId="{79D66DF0-53CF-41F1-8667-07792FA78FBF}" srcOrd="2" destOrd="0" presId="urn:microsoft.com/office/officeart/2005/8/layout/list1"/>
    <dgm:cxn modelId="{1F623ABB-CF37-4FF7-AD3D-84CA2A8108D0}" type="presParOf" srcId="{4D9FDF15-AC97-48AB-8A7D-105B60202C15}" destId="{F0EE2834-9510-4BB3-A4C5-E678F7D3A8F3}" srcOrd="3" destOrd="0" presId="urn:microsoft.com/office/officeart/2005/8/layout/list1"/>
    <dgm:cxn modelId="{161F5F5C-88F7-4EDA-AD01-0793A54109DD}" type="presParOf" srcId="{4D9FDF15-AC97-48AB-8A7D-105B60202C15}" destId="{DF17AD43-19C0-428D-85B6-CD19BAFF53AF}" srcOrd="4" destOrd="0" presId="urn:microsoft.com/office/officeart/2005/8/layout/list1"/>
    <dgm:cxn modelId="{D2482E1F-7B8F-4FBD-A05B-F99D98AA3D9D}" type="presParOf" srcId="{DF17AD43-19C0-428D-85B6-CD19BAFF53AF}" destId="{45637A7E-84D5-467D-A464-475DBF0759A5}" srcOrd="0" destOrd="0" presId="urn:microsoft.com/office/officeart/2005/8/layout/list1"/>
    <dgm:cxn modelId="{A99424FE-5083-46AC-9C30-8801A4E811DE}" type="presParOf" srcId="{DF17AD43-19C0-428D-85B6-CD19BAFF53AF}" destId="{DC31EB1F-CC76-407C-830B-D989184BBDE1}" srcOrd="1" destOrd="0" presId="urn:microsoft.com/office/officeart/2005/8/layout/list1"/>
    <dgm:cxn modelId="{7E4F4748-62C0-4ECB-BD90-70F476CFD6AD}" type="presParOf" srcId="{4D9FDF15-AC97-48AB-8A7D-105B60202C15}" destId="{46E1731A-0111-4C23-A577-4E52F3C06DFC}" srcOrd="5" destOrd="0" presId="urn:microsoft.com/office/officeart/2005/8/layout/list1"/>
    <dgm:cxn modelId="{15B9E392-38C5-43F4-909D-DA24237C244B}" type="presParOf" srcId="{4D9FDF15-AC97-48AB-8A7D-105B60202C15}" destId="{BE0CAE4A-C3F3-4ABF-B2A2-BAEBE029B07B}" srcOrd="6" destOrd="0" presId="urn:microsoft.com/office/officeart/2005/8/layout/list1"/>
    <dgm:cxn modelId="{169D3F27-8B36-434A-9FD0-5A553BBE4512}" type="presParOf" srcId="{4D9FDF15-AC97-48AB-8A7D-105B60202C15}" destId="{9D10281F-72AA-4A3D-BB56-6B7A4C992F19}" srcOrd="7" destOrd="0" presId="urn:microsoft.com/office/officeart/2005/8/layout/list1"/>
    <dgm:cxn modelId="{269E4CED-7632-40FF-95DA-EAA8F3CFE8DE}" type="presParOf" srcId="{4D9FDF15-AC97-48AB-8A7D-105B60202C15}" destId="{C056F6CA-EF57-47AC-A6F1-F96B15B8385C}" srcOrd="8" destOrd="0" presId="urn:microsoft.com/office/officeart/2005/8/layout/list1"/>
    <dgm:cxn modelId="{DA4646F7-63C9-4977-B6B5-EDAD42DC61DD}" type="presParOf" srcId="{C056F6CA-EF57-47AC-A6F1-F96B15B8385C}" destId="{0B2B264F-1D37-49E5-9302-407C8D5C0FAC}" srcOrd="0" destOrd="0" presId="urn:microsoft.com/office/officeart/2005/8/layout/list1"/>
    <dgm:cxn modelId="{44EA7CD2-1B22-4170-89E0-E1603408A590}" type="presParOf" srcId="{C056F6CA-EF57-47AC-A6F1-F96B15B8385C}" destId="{E5AC1B99-B30F-47B0-A92B-A4537DE8A2C3}" srcOrd="1" destOrd="0" presId="urn:microsoft.com/office/officeart/2005/8/layout/list1"/>
    <dgm:cxn modelId="{C01E9E8D-B3C9-426C-8D74-1D93FD40B650}" type="presParOf" srcId="{4D9FDF15-AC97-48AB-8A7D-105B60202C15}" destId="{53C2E711-6E5C-43D4-8029-0B489DEBDD8B}" srcOrd="9" destOrd="0" presId="urn:microsoft.com/office/officeart/2005/8/layout/list1"/>
    <dgm:cxn modelId="{23F22B0A-DCC2-430A-AD61-A33947F35239}" type="presParOf" srcId="{4D9FDF15-AC97-48AB-8A7D-105B60202C15}" destId="{03EEF277-BBA5-4D57-9555-2E9E3A75E393}" srcOrd="10" destOrd="0" presId="urn:microsoft.com/office/officeart/2005/8/layout/list1"/>
    <dgm:cxn modelId="{7C82AD39-C830-47F3-918B-3894CA8F7177}" type="presParOf" srcId="{4D9FDF15-AC97-48AB-8A7D-105B60202C15}" destId="{7128EA5A-8FAC-4EEF-8B02-8C9978DA7E1F}" srcOrd="11" destOrd="0" presId="urn:microsoft.com/office/officeart/2005/8/layout/list1"/>
    <dgm:cxn modelId="{A386E5FC-20EE-4837-98B3-A8487AF641FF}" type="presParOf" srcId="{4D9FDF15-AC97-48AB-8A7D-105B60202C15}" destId="{1163E7AF-E3A5-4B6A-A40D-EB494810DF60}" srcOrd="12" destOrd="0" presId="urn:microsoft.com/office/officeart/2005/8/layout/list1"/>
    <dgm:cxn modelId="{B9C93D6D-B449-4FC3-AF4F-BD2651C41161}" type="presParOf" srcId="{1163E7AF-E3A5-4B6A-A40D-EB494810DF60}" destId="{E5CE6640-CDC8-4522-A042-23FC6BB212DA}" srcOrd="0" destOrd="0" presId="urn:microsoft.com/office/officeart/2005/8/layout/list1"/>
    <dgm:cxn modelId="{8F265FF5-D95B-40C2-88A6-417650B9212F}" type="presParOf" srcId="{1163E7AF-E3A5-4B6A-A40D-EB494810DF60}" destId="{E10DB061-105E-4D26-A87D-5EF27A35E118}" srcOrd="1" destOrd="0" presId="urn:microsoft.com/office/officeart/2005/8/layout/list1"/>
    <dgm:cxn modelId="{5F39CA8A-F0DD-4A70-B109-78E08604C6CA}" type="presParOf" srcId="{4D9FDF15-AC97-48AB-8A7D-105B60202C15}" destId="{C8DE43CE-4448-4E62-BFF1-537A6ACF3EEF}" srcOrd="13" destOrd="0" presId="urn:microsoft.com/office/officeart/2005/8/layout/list1"/>
    <dgm:cxn modelId="{D193238F-6CC4-4A35-BDA7-A47D0AEBEAC1}" type="presParOf" srcId="{4D9FDF15-AC97-48AB-8A7D-105B60202C15}" destId="{DE3C7AF2-32B1-4F84-8019-214034644048}" srcOrd="14" destOrd="0" presId="urn:microsoft.com/office/officeart/2005/8/layout/list1"/>
    <dgm:cxn modelId="{07FB2B9B-0032-4A5E-9C6D-EDE12F4082AC}" type="presParOf" srcId="{4D9FDF15-AC97-48AB-8A7D-105B60202C15}" destId="{FD5FA900-8BBF-407E-9797-DBDD1F4843D8}" srcOrd="15" destOrd="0" presId="urn:microsoft.com/office/officeart/2005/8/layout/list1"/>
    <dgm:cxn modelId="{8357EF14-DA2B-4EB4-9013-6F5F87BFBD61}" type="presParOf" srcId="{4D9FDF15-AC97-48AB-8A7D-105B60202C15}" destId="{03C7E02B-EF62-4097-B91E-2FFE9B836551}" srcOrd="16" destOrd="0" presId="urn:microsoft.com/office/officeart/2005/8/layout/list1"/>
    <dgm:cxn modelId="{48876C08-E63C-4FA2-B1ED-C46C8B2BFD2A}" type="presParOf" srcId="{03C7E02B-EF62-4097-B91E-2FFE9B836551}" destId="{FA22F9DD-AD4A-4FA9-A52B-DE73C83EFB81}" srcOrd="0" destOrd="0" presId="urn:microsoft.com/office/officeart/2005/8/layout/list1"/>
    <dgm:cxn modelId="{6AE059ED-9883-4663-8CF0-3980217D628F}" type="presParOf" srcId="{03C7E02B-EF62-4097-B91E-2FFE9B836551}" destId="{921981D4-D7DF-4116-8CEB-563376C88FDC}" srcOrd="1" destOrd="0" presId="urn:microsoft.com/office/officeart/2005/8/layout/list1"/>
    <dgm:cxn modelId="{D29F8761-60C4-484F-A3BA-7AA82CE9C15F}" type="presParOf" srcId="{4D9FDF15-AC97-48AB-8A7D-105B60202C15}" destId="{2D249D9B-759A-469C-8D92-DBAD112932B8}" srcOrd="17" destOrd="0" presId="urn:microsoft.com/office/officeart/2005/8/layout/list1"/>
    <dgm:cxn modelId="{431F839B-DC16-4B14-B579-472231A3EAD6}" type="presParOf" srcId="{4D9FDF15-AC97-48AB-8A7D-105B60202C15}" destId="{41441EF9-C2F6-46AA-8ACF-A596FAB39B85}" srcOrd="18" destOrd="0" presId="urn:microsoft.com/office/officeart/2005/8/layout/list1"/>
    <dgm:cxn modelId="{FBC5F26F-C4D2-4E98-BF9D-5EBC03DBF5EA}" type="presParOf" srcId="{4D9FDF15-AC97-48AB-8A7D-105B60202C15}" destId="{39753CE8-D96E-4D58-98E2-BE3EC86B664B}" srcOrd="19" destOrd="0" presId="urn:microsoft.com/office/officeart/2005/8/layout/list1"/>
    <dgm:cxn modelId="{7FB078C5-CD4B-4F1B-9881-E8A3B8B0CF5A}" type="presParOf" srcId="{4D9FDF15-AC97-48AB-8A7D-105B60202C15}" destId="{7412B1AE-6487-4308-AD83-FD72D9902BBD}" srcOrd="20" destOrd="0" presId="urn:microsoft.com/office/officeart/2005/8/layout/list1"/>
    <dgm:cxn modelId="{D6D791D9-2DFC-4926-BB63-5BE9C9896CFF}" type="presParOf" srcId="{7412B1AE-6487-4308-AD83-FD72D9902BBD}" destId="{C6359279-E789-4C12-BBB2-6F93EFF82703}" srcOrd="0" destOrd="0" presId="urn:microsoft.com/office/officeart/2005/8/layout/list1"/>
    <dgm:cxn modelId="{F58492A7-5026-431C-B9EE-1E4AAEB4739D}" type="presParOf" srcId="{7412B1AE-6487-4308-AD83-FD72D9902BBD}" destId="{BE0A6EBB-4CE5-450C-AA50-D188D6C6F717}" srcOrd="1" destOrd="0" presId="urn:microsoft.com/office/officeart/2005/8/layout/list1"/>
    <dgm:cxn modelId="{2CF9B075-E30D-40E5-97A3-66090964FA50}" type="presParOf" srcId="{4D9FDF15-AC97-48AB-8A7D-105B60202C15}" destId="{B4DBF3AD-066C-442F-A092-3BB5220D3748}" srcOrd="21" destOrd="0" presId="urn:microsoft.com/office/officeart/2005/8/layout/list1"/>
    <dgm:cxn modelId="{2BFA58F2-E6A0-4BFE-BAAA-3FDE32D90B44}" type="presParOf" srcId="{4D9FDF15-AC97-48AB-8A7D-105B60202C15}" destId="{0FD5C2FD-C149-4916-9008-D70149B74574}" srcOrd="22" destOrd="0" presId="urn:microsoft.com/office/officeart/2005/8/layout/list1"/>
    <dgm:cxn modelId="{D8C76602-8845-4FF3-BA78-9B1F82E3C3F8}" type="presParOf" srcId="{4D9FDF15-AC97-48AB-8A7D-105B60202C15}" destId="{205D1F4F-E0B7-451B-8C5E-83F279F7254A}" srcOrd="23" destOrd="0" presId="urn:microsoft.com/office/officeart/2005/8/layout/list1"/>
    <dgm:cxn modelId="{9E501280-BF87-43C1-88F8-06449C123C78}" type="presParOf" srcId="{4D9FDF15-AC97-48AB-8A7D-105B60202C15}" destId="{15572F4A-0AD8-457F-8D50-A62860ED3D56}" srcOrd="24" destOrd="0" presId="urn:microsoft.com/office/officeart/2005/8/layout/list1"/>
    <dgm:cxn modelId="{1CE02604-E0E2-4388-97B2-7DA999B74A5F}" type="presParOf" srcId="{15572F4A-0AD8-457F-8D50-A62860ED3D56}" destId="{89D359C2-2493-4159-8926-AA08BA6C6F85}" srcOrd="0" destOrd="0" presId="urn:microsoft.com/office/officeart/2005/8/layout/list1"/>
    <dgm:cxn modelId="{C0B20FB1-392B-4EF5-A073-4E645763EABD}" type="presParOf" srcId="{15572F4A-0AD8-457F-8D50-A62860ED3D56}" destId="{AA17A834-022A-4C01-A90C-92F76DCC65DA}" srcOrd="1" destOrd="0" presId="urn:microsoft.com/office/officeart/2005/8/layout/list1"/>
    <dgm:cxn modelId="{D9F1567F-C3EF-49E3-A418-F540E6FF4B9F}" type="presParOf" srcId="{4D9FDF15-AC97-48AB-8A7D-105B60202C15}" destId="{166E239B-24F3-4053-8885-9A9CE2AA636F}" srcOrd="25" destOrd="0" presId="urn:microsoft.com/office/officeart/2005/8/layout/list1"/>
    <dgm:cxn modelId="{B5274940-28ED-4DF1-BAE6-CABD5B1D5A91}" type="presParOf" srcId="{4D9FDF15-AC97-48AB-8A7D-105B60202C15}" destId="{5AD74A1D-C7C2-498C-998F-0F6385D3AA4D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F80E76-758F-43E6-B769-60D272974FD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4B73317-A80D-4904-89F5-C216A8BF07BB}" type="pres">
      <dgm:prSet presAssocID="{DBF80E76-758F-43E6-B769-60D272974FD5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E608FE1B-5058-4298-B9E4-5422D29A25A6}" type="presOf" srcId="{DBF80E76-758F-43E6-B769-60D272974FD5}" destId="{34B73317-A80D-4904-89F5-C216A8BF07BB}" srcOrd="0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3D8E16-5178-486C-9E9B-0FDEB04719C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E8FC2E-7E0D-49B7-B13A-8B00E99AB154}">
      <dgm:prSet phldrT="[Текст]"/>
      <dgm:spPr/>
      <dgm:t>
        <a:bodyPr/>
        <a:lstStyle/>
        <a:p>
          <a:r>
            <a:rPr lang="ru-RU" dirty="0" smtClean="0"/>
            <a:t>Биологические факторы </a:t>
          </a:r>
          <a:endParaRPr lang="ru-RU" dirty="0"/>
        </a:p>
      </dgm:t>
    </dgm:pt>
    <dgm:pt modelId="{52AB3288-AB86-4F8D-A2F8-548CD4589994}" type="parTrans" cxnId="{9089EB84-3438-4FE5-AB24-6FCFF728B3BF}">
      <dgm:prSet/>
      <dgm:spPr/>
      <dgm:t>
        <a:bodyPr/>
        <a:lstStyle/>
        <a:p>
          <a:endParaRPr lang="ru-RU"/>
        </a:p>
      </dgm:t>
    </dgm:pt>
    <dgm:pt modelId="{688C1D32-13BD-4556-9A54-BFC248B7EFA9}" type="sibTrans" cxnId="{9089EB84-3438-4FE5-AB24-6FCFF728B3BF}">
      <dgm:prSet/>
      <dgm:spPr/>
      <dgm:t>
        <a:bodyPr/>
        <a:lstStyle/>
        <a:p>
          <a:endParaRPr lang="ru-RU"/>
        </a:p>
      </dgm:t>
    </dgm:pt>
    <dgm:pt modelId="{D68CAE19-7F91-4AB2-BEA1-ADE3D98BAFD9}">
      <dgm:prSet phldrT="[Текст]"/>
      <dgm:spPr/>
      <dgm:t>
        <a:bodyPr/>
        <a:lstStyle/>
        <a:p>
          <a:r>
            <a:rPr lang="ru-RU" dirty="0" smtClean="0"/>
            <a:t>Токсикозы во время беременности (особенно на поздних сроках), обострения хронических заболеваний у матери, принятие больших доз алкоголя и курения во время беременности, травмы в области живота. Несовместимость по резус-фактору, попытки прервать беременность  или угроза выкидыша . Скоротечные или затяжные роды и др. </a:t>
          </a:r>
          <a:endParaRPr lang="ru-RU" dirty="0"/>
        </a:p>
      </dgm:t>
    </dgm:pt>
    <dgm:pt modelId="{F4299359-FB85-472D-935F-D175B16F0CB2}" type="parTrans" cxnId="{A406B8DD-A9EA-4683-9015-9F5F6E7C7FE7}">
      <dgm:prSet/>
      <dgm:spPr/>
      <dgm:t>
        <a:bodyPr/>
        <a:lstStyle/>
        <a:p>
          <a:endParaRPr lang="ru-RU"/>
        </a:p>
      </dgm:t>
    </dgm:pt>
    <dgm:pt modelId="{31941518-60DC-4566-93C6-50063F426BD3}" type="sibTrans" cxnId="{A406B8DD-A9EA-4683-9015-9F5F6E7C7FE7}">
      <dgm:prSet/>
      <dgm:spPr/>
      <dgm:t>
        <a:bodyPr/>
        <a:lstStyle/>
        <a:p>
          <a:endParaRPr lang="ru-RU"/>
        </a:p>
      </dgm:t>
    </dgm:pt>
    <dgm:pt modelId="{81604D23-0FF0-4ECF-BBFD-0B6199BA6496}">
      <dgm:prSet phldrT="[Текст]"/>
      <dgm:spPr/>
      <dgm:t>
        <a:bodyPr/>
        <a:lstStyle/>
        <a:p>
          <a:r>
            <a:rPr lang="ru-RU" dirty="0" smtClean="0"/>
            <a:t>Психосоциальные факторы </a:t>
          </a:r>
          <a:endParaRPr lang="ru-RU" dirty="0"/>
        </a:p>
      </dgm:t>
    </dgm:pt>
    <dgm:pt modelId="{24EAEF07-AF66-4AE9-AFD0-82B86D7B93C6}" type="parTrans" cxnId="{5CB01FAA-D543-45E1-9BEB-338943D8AFD0}">
      <dgm:prSet/>
      <dgm:spPr/>
      <dgm:t>
        <a:bodyPr/>
        <a:lstStyle/>
        <a:p>
          <a:endParaRPr lang="ru-RU"/>
        </a:p>
      </dgm:t>
    </dgm:pt>
    <dgm:pt modelId="{789418DA-9BC5-4F49-9328-A86D793DBD0C}" type="sibTrans" cxnId="{5CB01FAA-D543-45E1-9BEB-338943D8AFD0}">
      <dgm:prSet/>
      <dgm:spPr/>
      <dgm:t>
        <a:bodyPr/>
        <a:lstStyle/>
        <a:p>
          <a:endParaRPr lang="ru-RU"/>
        </a:p>
      </dgm:t>
    </dgm:pt>
    <dgm:pt modelId="{31360314-1CE4-48BE-B63E-2981D89C4ABD}">
      <dgm:prSet phldrT="[Текст]"/>
      <dgm:spPr/>
      <dgm:t>
        <a:bodyPr/>
        <a:lstStyle/>
        <a:p>
          <a:r>
            <a:rPr lang="ru-RU" dirty="0" smtClean="0"/>
            <a:t>Характер окружения ребенка, взаимоотношения в семье, психологический микроклимат (ссоры, конфликты, алкоголизм, аморальное поведение родителей), </a:t>
          </a:r>
          <a:r>
            <a:rPr lang="ru-RU" dirty="0" err="1" smtClean="0"/>
            <a:t>гиперопека</a:t>
          </a:r>
          <a:r>
            <a:rPr lang="ru-RU" dirty="0" smtClean="0"/>
            <a:t> / </a:t>
          </a:r>
          <a:r>
            <a:rPr lang="ru-RU" dirty="0" err="1" smtClean="0"/>
            <a:t>гипоопека</a:t>
          </a:r>
          <a:r>
            <a:rPr lang="ru-RU" dirty="0" smtClean="0"/>
            <a:t>. </a:t>
          </a:r>
          <a:endParaRPr lang="ru-RU" dirty="0"/>
        </a:p>
      </dgm:t>
    </dgm:pt>
    <dgm:pt modelId="{A2FA327C-AED8-4099-BA52-5F83A3EA0F8D}" type="parTrans" cxnId="{2BFCCA65-6F59-4213-9E6A-E6B6F3653EEC}">
      <dgm:prSet/>
      <dgm:spPr/>
      <dgm:t>
        <a:bodyPr/>
        <a:lstStyle/>
        <a:p>
          <a:endParaRPr lang="ru-RU"/>
        </a:p>
      </dgm:t>
    </dgm:pt>
    <dgm:pt modelId="{732E86B9-9AEE-4920-8671-3C330961783C}" type="sibTrans" cxnId="{2BFCCA65-6F59-4213-9E6A-E6B6F3653EEC}">
      <dgm:prSet/>
      <dgm:spPr/>
      <dgm:t>
        <a:bodyPr/>
        <a:lstStyle/>
        <a:p>
          <a:endParaRPr lang="ru-RU"/>
        </a:p>
      </dgm:t>
    </dgm:pt>
    <dgm:pt modelId="{40CFC4FE-8E62-4452-AC60-33BB8F588A4A}">
      <dgm:prSet phldrT="[Текст]"/>
      <dgm:spPr/>
      <dgm:t>
        <a:bodyPr/>
        <a:lstStyle/>
        <a:p>
          <a:r>
            <a:rPr lang="ru-RU" dirty="0" smtClean="0"/>
            <a:t>Генетические факторы </a:t>
          </a:r>
          <a:endParaRPr lang="ru-RU" dirty="0"/>
        </a:p>
      </dgm:t>
    </dgm:pt>
    <dgm:pt modelId="{673A1EAA-6B0F-4AEB-9971-E5DCF84866DA}" type="parTrans" cxnId="{5AFC9730-FADB-454C-B853-E066C76ACD58}">
      <dgm:prSet/>
      <dgm:spPr/>
      <dgm:t>
        <a:bodyPr/>
        <a:lstStyle/>
        <a:p>
          <a:endParaRPr lang="ru-RU"/>
        </a:p>
      </dgm:t>
    </dgm:pt>
    <dgm:pt modelId="{3F310AF2-680C-45E3-8C19-8C058E0272A0}" type="sibTrans" cxnId="{5AFC9730-FADB-454C-B853-E066C76ACD58}">
      <dgm:prSet/>
      <dgm:spPr/>
      <dgm:t>
        <a:bodyPr/>
        <a:lstStyle/>
        <a:p>
          <a:endParaRPr lang="ru-RU"/>
        </a:p>
      </dgm:t>
    </dgm:pt>
    <dgm:pt modelId="{4B0B10B3-F96D-4A48-AEE3-DA751204F554}">
      <dgm:prSet phldrT="[Текст]"/>
      <dgm:spPr/>
      <dgm:t>
        <a:bodyPr/>
        <a:lstStyle/>
        <a:p>
          <a:r>
            <a:rPr lang="ru-RU" dirty="0" smtClean="0"/>
            <a:t>СДВГ , аффективные расстройства, асоциальные психопатии у родителей. </a:t>
          </a:r>
          <a:endParaRPr lang="ru-RU" dirty="0"/>
        </a:p>
      </dgm:t>
    </dgm:pt>
    <dgm:pt modelId="{83033C4D-F2D5-4C07-B8ED-356B9A727F55}" type="parTrans" cxnId="{F7339D6C-357F-45CB-84CB-6D59870B7F2B}">
      <dgm:prSet/>
      <dgm:spPr/>
      <dgm:t>
        <a:bodyPr/>
        <a:lstStyle/>
        <a:p>
          <a:endParaRPr lang="ru-RU"/>
        </a:p>
      </dgm:t>
    </dgm:pt>
    <dgm:pt modelId="{E5819DA2-5AEF-4254-A1A7-0D6B0B876D4A}" type="sibTrans" cxnId="{F7339D6C-357F-45CB-84CB-6D59870B7F2B}">
      <dgm:prSet/>
      <dgm:spPr/>
      <dgm:t>
        <a:bodyPr/>
        <a:lstStyle/>
        <a:p>
          <a:endParaRPr lang="ru-RU"/>
        </a:p>
      </dgm:t>
    </dgm:pt>
    <dgm:pt modelId="{3EF4DC95-406E-4E3D-A2CC-5DB91B9F28CC}" type="pres">
      <dgm:prSet presAssocID="{D63D8E16-5178-486C-9E9B-0FDEB04719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09B42C-4F3A-45A4-9EDA-8DF62E9E2A9E}" type="pres">
      <dgm:prSet presAssocID="{8CE8FC2E-7E0D-49B7-B13A-8B00E99AB154}" presName="composite" presStyleCnt="0"/>
      <dgm:spPr/>
    </dgm:pt>
    <dgm:pt modelId="{9682C288-5D54-49F6-9ECB-ACEA5CF37047}" type="pres">
      <dgm:prSet presAssocID="{8CE8FC2E-7E0D-49B7-B13A-8B00E99AB15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25511F-71A8-4BF7-946A-A67484AB9FF0}" type="pres">
      <dgm:prSet presAssocID="{8CE8FC2E-7E0D-49B7-B13A-8B00E99AB154}" presName="descendantText" presStyleLbl="alignAcc1" presStyleIdx="0" presStyleCnt="3" custLinFactNeighborX="1923" custLinFactNeighborY="7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AC38B-A0D2-4C57-817F-41D919E5F974}" type="pres">
      <dgm:prSet presAssocID="{688C1D32-13BD-4556-9A54-BFC248B7EFA9}" presName="sp" presStyleCnt="0"/>
      <dgm:spPr/>
    </dgm:pt>
    <dgm:pt modelId="{EAE2D17E-D435-4483-933A-66C3F9538444}" type="pres">
      <dgm:prSet presAssocID="{81604D23-0FF0-4ECF-BBFD-0B6199BA6496}" presName="composite" presStyleCnt="0"/>
      <dgm:spPr/>
    </dgm:pt>
    <dgm:pt modelId="{AAAAE779-7457-4917-9F10-92709EDB0478}" type="pres">
      <dgm:prSet presAssocID="{81604D23-0FF0-4ECF-BBFD-0B6199BA649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730C7-40E5-4EB2-8EEE-331994A3EA2C}" type="pres">
      <dgm:prSet presAssocID="{81604D23-0FF0-4ECF-BBFD-0B6199BA6496}" presName="descendantText" presStyleLbl="alignAcc1" presStyleIdx="1" presStyleCnt="3" custLinFactNeighborX="-560" custLinFactNeighborY="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9BC13-7F95-47B9-B4AC-D8041352D5D6}" type="pres">
      <dgm:prSet presAssocID="{789418DA-9BC5-4F49-9328-A86D793DBD0C}" presName="sp" presStyleCnt="0"/>
      <dgm:spPr/>
    </dgm:pt>
    <dgm:pt modelId="{5C6963D9-B6DC-4FB2-802E-D26ACB4F14EF}" type="pres">
      <dgm:prSet presAssocID="{40CFC4FE-8E62-4452-AC60-33BB8F588A4A}" presName="composite" presStyleCnt="0"/>
      <dgm:spPr/>
    </dgm:pt>
    <dgm:pt modelId="{07E54472-B245-448D-9F19-2A5E07C83DCF}" type="pres">
      <dgm:prSet presAssocID="{40CFC4FE-8E62-4452-AC60-33BB8F588A4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1F4B2-AA68-444B-A311-18FD224161F3}" type="pres">
      <dgm:prSet presAssocID="{40CFC4FE-8E62-4452-AC60-33BB8F588A4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339D6C-357F-45CB-84CB-6D59870B7F2B}" srcId="{40CFC4FE-8E62-4452-AC60-33BB8F588A4A}" destId="{4B0B10B3-F96D-4A48-AEE3-DA751204F554}" srcOrd="0" destOrd="0" parTransId="{83033C4D-F2D5-4C07-B8ED-356B9A727F55}" sibTransId="{E5819DA2-5AEF-4254-A1A7-0D6B0B876D4A}"/>
    <dgm:cxn modelId="{4BF8B108-04CC-467E-8592-709A4339E415}" type="presOf" srcId="{D68CAE19-7F91-4AB2-BEA1-ADE3D98BAFD9}" destId="{2325511F-71A8-4BF7-946A-A67484AB9FF0}" srcOrd="0" destOrd="0" presId="urn:microsoft.com/office/officeart/2005/8/layout/chevron2"/>
    <dgm:cxn modelId="{9089EB84-3438-4FE5-AB24-6FCFF728B3BF}" srcId="{D63D8E16-5178-486C-9E9B-0FDEB04719C9}" destId="{8CE8FC2E-7E0D-49B7-B13A-8B00E99AB154}" srcOrd="0" destOrd="0" parTransId="{52AB3288-AB86-4F8D-A2F8-548CD4589994}" sibTransId="{688C1D32-13BD-4556-9A54-BFC248B7EFA9}"/>
    <dgm:cxn modelId="{8678C835-552C-4496-9966-C339E7952B97}" type="presOf" srcId="{40CFC4FE-8E62-4452-AC60-33BB8F588A4A}" destId="{07E54472-B245-448D-9F19-2A5E07C83DCF}" srcOrd="0" destOrd="0" presId="urn:microsoft.com/office/officeart/2005/8/layout/chevron2"/>
    <dgm:cxn modelId="{9C0AB21A-950A-44CF-93EB-76B6FC9EAA07}" type="presOf" srcId="{81604D23-0FF0-4ECF-BBFD-0B6199BA6496}" destId="{AAAAE779-7457-4917-9F10-92709EDB0478}" srcOrd="0" destOrd="0" presId="urn:microsoft.com/office/officeart/2005/8/layout/chevron2"/>
    <dgm:cxn modelId="{D3D38609-5E7E-42DF-AA3B-15121E13F1DC}" type="presOf" srcId="{8CE8FC2E-7E0D-49B7-B13A-8B00E99AB154}" destId="{9682C288-5D54-49F6-9ECB-ACEA5CF37047}" srcOrd="0" destOrd="0" presId="urn:microsoft.com/office/officeart/2005/8/layout/chevron2"/>
    <dgm:cxn modelId="{2BFCCA65-6F59-4213-9E6A-E6B6F3653EEC}" srcId="{81604D23-0FF0-4ECF-BBFD-0B6199BA6496}" destId="{31360314-1CE4-48BE-B63E-2981D89C4ABD}" srcOrd="0" destOrd="0" parTransId="{A2FA327C-AED8-4099-BA52-5F83A3EA0F8D}" sibTransId="{732E86B9-9AEE-4920-8671-3C330961783C}"/>
    <dgm:cxn modelId="{75455EE1-23EB-448A-8282-967E775C0174}" type="presOf" srcId="{31360314-1CE4-48BE-B63E-2981D89C4ABD}" destId="{ABA730C7-40E5-4EB2-8EEE-331994A3EA2C}" srcOrd="0" destOrd="0" presId="urn:microsoft.com/office/officeart/2005/8/layout/chevron2"/>
    <dgm:cxn modelId="{D9422BF9-C1A6-4B45-859C-6143D633DB1F}" type="presOf" srcId="{4B0B10B3-F96D-4A48-AEE3-DA751204F554}" destId="{E1F1F4B2-AA68-444B-A311-18FD224161F3}" srcOrd="0" destOrd="0" presId="urn:microsoft.com/office/officeart/2005/8/layout/chevron2"/>
    <dgm:cxn modelId="{A406B8DD-A9EA-4683-9015-9F5F6E7C7FE7}" srcId="{8CE8FC2E-7E0D-49B7-B13A-8B00E99AB154}" destId="{D68CAE19-7F91-4AB2-BEA1-ADE3D98BAFD9}" srcOrd="0" destOrd="0" parTransId="{F4299359-FB85-472D-935F-D175B16F0CB2}" sibTransId="{31941518-60DC-4566-93C6-50063F426BD3}"/>
    <dgm:cxn modelId="{040A9F54-9D6B-4806-865C-C87673B6707A}" type="presOf" srcId="{D63D8E16-5178-486C-9E9B-0FDEB04719C9}" destId="{3EF4DC95-406E-4E3D-A2CC-5DB91B9F28CC}" srcOrd="0" destOrd="0" presId="urn:microsoft.com/office/officeart/2005/8/layout/chevron2"/>
    <dgm:cxn modelId="{5CB01FAA-D543-45E1-9BEB-338943D8AFD0}" srcId="{D63D8E16-5178-486C-9E9B-0FDEB04719C9}" destId="{81604D23-0FF0-4ECF-BBFD-0B6199BA6496}" srcOrd="1" destOrd="0" parTransId="{24EAEF07-AF66-4AE9-AFD0-82B86D7B93C6}" sibTransId="{789418DA-9BC5-4F49-9328-A86D793DBD0C}"/>
    <dgm:cxn modelId="{5AFC9730-FADB-454C-B853-E066C76ACD58}" srcId="{D63D8E16-5178-486C-9E9B-0FDEB04719C9}" destId="{40CFC4FE-8E62-4452-AC60-33BB8F588A4A}" srcOrd="2" destOrd="0" parTransId="{673A1EAA-6B0F-4AEB-9971-E5DCF84866DA}" sibTransId="{3F310AF2-680C-45E3-8C19-8C058E0272A0}"/>
    <dgm:cxn modelId="{9E552106-F932-408B-893B-EAD69AD09F9C}" type="presParOf" srcId="{3EF4DC95-406E-4E3D-A2CC-5DB91B9F28CC}" destId="{6709B42C-4F3A-45A4-9EDA-8DF62E9E2A9E}" srcOrd="0" destOrd="0" presId="urn:microsoft.com/office/officeart/2005/8/layout/chevron2"/>
    <dgm:cxn modelId="{1D831014-3433-4575-88FD-5D92B0F81B2B}" type="presParOf" srcId="{6709B42C-4F3A-45A4-9EDA-8DF62E9E2A9E}" destId="{9682C288-5D54-49F6-9ECB-ACEA5CF37047}" srcOrd="0" destOrd="0" presId="urn:microsoft.com/office/officeart/2005/8/layout/chevron2"/>
    <dgm:cxn modelId="{70EE80C9-18A9-49AC-804D-84BC27E581A3}" type="presParOf" srcId="{6709B42C-4F3A-45A4-9EDA-8DF62E9E2A9E}" destId="{2325511F-71A8-4BF7-946A-A67484AB9FF0}" srcOrd="1" destOrd="0" presId="urn:microsoft.com/office/officeart/2005/8/layout/chevron2"/>
    <dgm:cxn modelId="{48E5F33E-A836-4F50-8D87-64343F57B525}" type="presParOf" srcId="{3EF4DC95-406E-4E3D-A2CC-5DB91B9F28CC}" destId="{DD2AC38B-A0D2-4C57-817F-41D919E5F974}" srcOrd="1" destOrd="0" presId="urn:microsoft.com/office/officeart/2005/8/layout/chevron2"/>
    <dgm:cxn modelId="{7F93FBBC-5095-4B4D-9E37-773CE3EE3254}" type="presParOf" srcId="{3EF4DC95-406E-4E3D-A2CC-5DB91B9F28CC}" destId="{EAE2D17E-D435-4483-933A-66C3F9538444}" srcOrd="2" destOrd="0" presId="urn:microsoft.com/office/officeart/2005/8/layout/chevron2"/>
    <dgm:cxn modelId="{60010ABF-6045-4B0D-B205-713C1EB0CC3C}" type="presParOf" srcId="{EAE2D17E-D435-4483-933A-66C3F9538444}" destId="{AAAAE779-7457-4917-9F10-92709EDB0478}" srcOrd="0" destOrd="0" presId="urn:microsoft.com/office/officeart/2005/8/layout/chevron2"/>
    <dgm:cxn modelId="{E8EDE816-BCDD-4818-8311-887F7A3FA5B4}" type="presParOf" srcId="{EAE2D17E-D435-4483-933A-66C3F9538444}" destId="{ABA730C7-40E5-4EB2-8EEE-331994A3EA2C}" srcOrd="1" destOrd="0" presId="urn:microsoft.com/office/officeart/2005/8/layout/chevron2"/>
    <dgm:cxn modelId="{CAE4FF8A-CEEF-48B0-8282-4266B6114535}" type="presParOf" srcId="{3EF4DC95-406E-4E3D-A2CC-5DB91B9F28CC}" destId="{D289BC13-7F95-47B9-B4AC-D8041352D5D6}" srcOrd="3" destOrd="0" presId="urn:microsoft.com/office/officeart/2005/8/layout/chevron2"/>
    <dgm:cxn modelId="{2A84D81A-2073-4A5C-B23D-1572BBF7D624}" type="presParOf" srcId="{3EF4DC95-406E-4E3D-A2CC-5DB91B9F28CC}" destId="{5C6963D9-B6DC-4FB2-802E-D26ACB4F14EF}" srcOrd="4" destOrd="0" presId="urn:microsoft.com/office/officeart/2005/8/layout/chevron2"/>
    <dgm:cxn modelId="{53BAED77-801B-49EC-85BD-E66FBA2551CD}" type="presParOf" srcId="{5C6963D9-B6DC-4FB2-802E-D26ACB4F14EF}" destId="{07E54472-B245-448D-9F19-2A5E07C83DCF}" srcOrd="0" destOrd="0" presId="urn:microsoft.com/office/officeart/2005/8/layout/chevron2"/>
    <dgm:cxn modelId="{E159F7F1-A34B-4979-BEC4-E46B7BD4492E}" type="presParOf" srcId="{5C6963D9-B6DC-4FB2-802E-D26ACB4F14EF}" destId="{E1F1F4B2-AA68-444B-A311-18FD224161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108861-A6E2-4502-873A-F01B69E8822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53738E-2FAD-4333-AFB9-295675A7C15E}">
      <dgm:prSet phldrT="[Текст]"/>
      <dgm:spPr/>
      <dgm:t>
        <a:bodyPr/>
        <a:lstStyle/>
        <a:p>
          <a:r>
            <a:rPr lang="ru-RU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Точный диагноз</a:t>
          </a:r>
        </a:p>
        <a:p>
          <a:r>
            <a:rPr lang="ru-RU" b="0" i="0" u="none" dirty="0" smtClean="0">
              <a:effectLst/>
            </a:rPr>
            <a:t>Описание отклонений и сильных сторон</a:t>
          </a:r>
          <a:r>
            <a:rPr lang="ru-RU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b="1" i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D46391-95BD-4EC1-A6CE-C56557E30AED}" type="parTrans" cxnId="{E6A4E9CD-D57F-4719-9B06-964E8FEF35AB}">
      <dgm:prSet/>
      <dgm:spPr/>
      <dgm:t>
        <a:bodyPr/>
        <a:lstStyle/>
        <a:p>
          <a:endParaRPr lang="ru-RU"/>
        </a:p>
      </dgm:t>
    </dgm:pt>
    <dgm:pt modelId="{2AFE3A91-B3AE-4779-83C7-A30B64B98297}" type="sibTrans" cxnId="{E6A4E9CD-D57F-4719-9B06-964E8FEF35AB}">
      <dgm:prSet/>
      <dgm:spPr/>
      <dgm:t>
        <a:bodyPr/>
        <a:lstStyle/>
        <a:p>
          <a:endParaRPr lang="ru-RU"/>
        </a:p>
      </dgm:t>
    </dgm:pt>
    <dgm:pt modelId="{0ACE35ED-409D-4A06-91B9-3C6D405026AF}">
      <dgm:prSet phldrT="[Текст]"/>
      <dgm:spPr/>
      <dgm:t>
        <a:bodyPr/>
        <a:lstStyle/>
        <a:p>
          <a:r>
            <a:rPr lang="ru-RU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Коррекция дома </a:t>
          </a:r>
        </a:p>
        <a:p>
          <a:r>
            <a:rPr lang="ru-RU" dirty="0" smtClean="0"/>
            <a:t>Поддержка</a:t>
          </a:r>
        </a:p>
        <a:p>
          <a:r>
            <a:rPr lang="ru-RU" dirty="0" smtClean="0"/>
            <a:t>Соблюдение режима дня</a:t>
          </a:r>
        </a:p>
        <a:p>
          <a:r>
            <a:rPr lang="ru-RU" dirty="0" smtClean="0"/>
            <a:t>Регулирование взаимодействий в семье  </a:t>
          </a:r>
          <a:endParaRPr lang="ru-RU" dirty="0"/>
        </a:p>
      </dgm:t>
    </dgm:pt>
    <dgm:pt modelId="{BCAA7EA4-E70E-4D64-9952-D52B292A68BC}" type="parTrans" cxnId="{68806014-AE93-48AF-86C0-6277DCB13E5F}">
      <dgm:prSet/>
      <dgm:spPr/>
      <dgm:t>
        <a:bodyPr/>
        <a:lstStyle/>
        <a:p>
          <a:endParaRPr lang="ru-RU"/>
        </a:p>
      </dgm:t>
    </dgm:pt>
    <dgm:pt modelId="{E098660E-4E30-4537-917E-04E6F0351402}" type="sibTrans" cxnId="{68806014-AE93-48AF-86C0-6277DCB13E5F}">
      <dgm:prSet/>
      <dgm:spPr/>
      <dgm:t>
        <a:bodyPr/>
        <a:lstStyle/>
        <a:p>
          <a:endParaRPr lang="ru-RU"/>
        </a:p>
      </dgm:t>
    </dgm:pt>
    <dgm:pt modelId="{E5D76D2B-CEE4-4A1F-865A-E9A55D4E12ED}">
      <dgm:prSet phldrT="[Текст]"/>
      <dgm:spPr/>
      <dgm:t>
        <a:bodyPr/>
        <a:lstStyle/>
        <a:p>
          <a:r>
            <a:rPr lang="ru-RU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Коррекция в детском саду</a:t>
          </a:r>
        </a:p>
        <a:p>
          <a:r>
            <a:rPr lang="ru-RU" dirty="0" smtClean="0"/>
            <a:t>Инструкции, помощь, поддержка</a:t>
          </a:r>
        </a:p>
        <a:p>
          <a:r>
            <a:rPr lang="ru-RU" dirty="0" smtClean="0"/>
            <a:t>Регулирование ожиданий</a:t>
          </a:r>
        </a:p>
        <a:p>
          <a:r>
            <a:rPr lang="ru-RU" dirty="0" smtClean="0"/>
            <a:t>Подчеркивание достоинств</a:t>
          </a:r>
          <a:endParaRPr lang="ru-RU" dirty="0"/>
        </a:p>
      </dgm:t>
    </dgm:pt>
    <dgm:pt modelId="{A5E9B92C-1BC0-44FD-A43D-45866D2E23FE}" type="parTrans" cxnId="{FE47D117-E247-40A7-8626-ABF3B4D4AC4E}">
      <dgm:prSet/>
      <dgm:spPr/>
      <dgm:t>
        <a:bodyPr/>
        <a:lstStyle/>
        <a:p>
          <a:endParaRPr lang="ru-RU"/>
        </a:p>
      </dgm:t>
    </dgm:pt>
    <dgm:pt modelId="{30EBD588-D83E-4727-825D-68EF173EA605}" type="sibTrans" cxnId="{FE47D117-E247-40A7-8626-ABF3B4D4AC4E}">
      <dgm:prSet/>
      <dgm:spPr/>
      <dgm:t>
        <a:bodyPr/>
        <a:lstStyle/>
        <a:p>
          <a:endParaRPr lang="ru-RU"/>
        </a:p>
      </dgm:t>
    </dgm:pt>
    <dgm:pt modelId="{8BE95696-FE9C-4EA5-AC89-572B8A020D11}" type="pres">
      <dgm:prSet presAssocID="{3E108861-A6E2-4502-873A-F01B69E8822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ECE3BE-CDEE-4676-A2C7-75DFF278282A}" type="pres">
      <dgm:prSet presAssocID="{9253738E-2FAD-4333-AFB9-295675A7C15E}" presName="node" presStyleLbl="node1" presStyleIdx="0" presStyleCnt="3" custRadScaleRad="103399" custRadScaleInc="-3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455DF-6566-44E4-8094-847A7962E854}" type="pres">
      <dgm:prSet presAssocID="{2AFE3A91-B3AE-4779-83C7-A30B64B9829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1A3E15F-1E13-4516-8D45-AF67B4234E5A}" type="pres">
      <dgm:prSet presAssocID="{2AFE3A91-B3AE-4779-83C7-A30B64B9829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ED1D246-7DB2-4E08-887E-21B3F58E7A22}" type="pres">
      <dgm:prSet presAssocID="{0ACE35ED-409D-4A06-91B9-3C6D405026A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26A3A-F2F4-433A-977E-B66DC4D5D8B4}" type="pres">
      <dgm:prSet presAssocID="{E098660E-4E30-4537-917E-04E6F035140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C0682D1-D005-4A14-AE51-2E7799C89C42}" type="pres">
      <dgm:prSet presAssocID="{E098660E-4E30-4537-917E-04E6F035140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B4D7DB72-5C78-41F3-AD8C-5FE7B5948696}" type="pres">
      <dgm:prSet presAssocID="{E5D76D2B-CEE4-4A1F-865A-E9A55D4E12E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D5B22-E681-4654-AC8E-58558ABD6DEF}" type="pres">
      <dgm:prSet presAssocID="{30EBD588-D83E-4727-825D-68EF173EA605}" presName="sibTrans" presStyleLbl="sibTrans2D1" presStyleIdx="2" presStyleCnt="3"/>
      <dgm:spPr/>
      <dgm:t>
        <a:bodyPr/>
        <a:lstStyle/>
        <a:p>
          <a:endParaRPr lang="ru-RU"/>
        </a:p>
      </dgm:t>
    </dgm:pt>
    <dgm:pt modelId="{4074B160-16F0-4D5A-8A42-D7298E44C4FF}" type="pres">
      <dgm:prSet presAssocID="{30EBD588-D83E-4727-825D-68EF173EA605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B162A26-F91B-4D93-89D3-FD5D15BA0C48}" type="presOf" srcId="{30EBD588-D83E-4727-825D-68EF173EA605}" destId="{716D5B22-E681-4654-AC8E-58558ABD6DEF}" srcOrd="0" destOrd="0" presId="urn:microsoft.com/office/officeart/2005/8/layout/cycle7"/>
    <dgm:cxn modelId="{FE47D117-E247-40A7-8626-ABF3B4D4AC4E}" srcId="{3E108861-A6E2-4502-873A-F01B69E88225}" destId="{E5D76D2B-CEE4-4A1F-865A-E9A55D4E12ED}" srcOrd="2" destOrd="0" parTransId="{A5E9B92C-1BC0-44FD-A43D-45866D2E23FE}" sibTransId="{30EBD588-D83E-4727-825D-68EF173EA605}"/>
    <dgm:cxn modelId="{23B17B2D-3A9C-4273-9EBC-1E89E86FD65E}" type="presOf" srcId="{2AFE3A91-B3AE-4779-83C7-A30B64B98297}" destId="{51A3E15F-1E13-4516-8D45-AF67B4234E5A}" srcOrd="1" destOrd="0" presId="urn:microsoft.com/office/officeart/2005/8/layout/cycle7"/>
    <dgm:cxn modelId="{89DD2453-8F32-40EB-96EC-A00D35205E5E}" type="presOf" srcId="{E5D76D2B-CEE4-4A1F-865A-E9A55D4E12ED}" destId="{B4D7DB72-5C78-41F3-AD8C-5FE7B5948696}" srcOrd="0" destOrd="0" presId="urn:microsoft.com/office/officeart/2005/8/layout/cycle7"/>
    <dgm:cxn modelId="{E04ACCF2-C8EC-46A5-8CA7-D2CB63B8D9A1}" type="presOf" srcId="{30EBD588-D83E-4727-825D-68EF173EA605}" destId="{4074B160-16F0-4D5A-8A42-D7298E44C4FF}" srcOrd="1" destOrd="0" presId="urn:microsoft.com/office/officeart/2005/8/layout/cycle7"/>
    <dgm:cxn modelId="{E6A4E9CD-D57F-4719-9B06-964E8FEF35AB}" srcId="{3E108861-A6E2-4502-873A-F01B69E88225}" destId="{9253738E-2FAD-4333-AFB9-295675A7C15E}" srcOrd="0" destOrd="0" parTransId="{AFD46391-95BD-4EC1-A6CE-C56557E30AED}" sibTransId="{2AFE3A91-B3AE-4779-83C7-A30B64B98297}"/>
    <dgm:cxn modelId="{68806014-AE93-48AF-86C0-6277DCB13E5F}" srcId="{3E108861-A6E2-4502-873A-F01B69E88225}" destId="{0ACE35ED-409D-4A06-91B9-3C6D405026AF}" srcOrd="1" destOrd="0" parTransId="{BCAA7EA4-E70E-4D64-9952-D52B292A68BC}" sibTransId="{E098660E-4E30-4537-917E-04E6F0351402}"/>
    <dgm:cxn modelId="{79F0EFD3-4C31-48ED-A169-CF8F1355581E}" type="presOf" srcId="{3E108861-A6E2-4502-873A-F01B69E88225}" destId="{8BE95696-FE9C-4EA5-AC89-572B8A020D11}" srcOrd="0" destOrd="0" presId="urn:microsoft.com/office/officeart/2005/8/layout/cycle7"/>
    <dgm:cxn modelId="{2B12D903-08D3-46DE-BEF2-B71BBCA55E30}" type="presOf" srcId="{E098660E-4E30-4537-917E-04E6F0351402}" destId="{8C0682D1-D005-4A14-AE51-2E7799C89C42}" srcOrd="1" destOrd="0" presId="urn:microsoft.com/office/officeart/2005/8/layout/cycle7"/>
    <dgm:cxn modelId="{CFDE46A4-792F-46FD-A775-F8104EE339B2}" type="presOf" srcId="{9253738E-2FAD-4333-AFB9-295675A7C15E}" destId="{7FECE3BE-CDEE-4676-A2C7-75DFF278282A}" srcOrd="0" destOrd="0" presId="urn:microsoft.com/office/officeart/2005/8/layout/cycle7"/>
    <dgm:cxn modelId="{6B7F8E14-1AAB-4288-B323-B6623EF27203}" type="presOf" srcId="{E098660E-4E30-4537-917E-04E6F0351402}" destId="{A8426A3A-F2F4-433A-977E-B66DC4D5D8B4}" srcOrd="0" destOrd="0" presId="urn:microsoft.com/office/officeart/2005/8/layout/cycle7"/>
    <dgm:cxn modelId="{0D9AB3E0-26F9-4C40-A896-C730983D04BD}" type="presOf" srcId="{0ACE35ED-409D-4A06-91B9-3C6D405026AF}" destId="{2ED1D246-7DB2-4E08-887E-21B3F58E7A22}" srcOrd="0" destOrd="0" presId="urn:microsoft.com/office/officeart/2005/8/layout/cycle7"/>
    <dgm:cxn modelId="{51B3F673-1FDB-417B-B267-0B9FFE5A57B5}" type="presOf" srcId="{2AFE3A91-B3AE-4779-83C7-A30B64B98297}" destId="{4D5455DF-6566-44E4-8094-847A7962E854}" srcOrd="0" destOrd="0" presId="urn:microsoft.com/office/officeart/2005/8/layout/cycle7"/>
    <dgm:cxn modelId="{FEFA00D8-97AF-49FD-997F-609B3A049DAD}" type="presParOf" srcId="{8BE95696-FE9C-4EA5-AC89-572B8A020D11}" destId="{7FECE3BE-CDEE-4676-A2C7-75DFF278282A}" srcOrd="0" destOrd="0" presId="urn:microsoft.com/office/officeart/2005/8/layout/cycle7"/>
    <dgm:cxn modelId="{067258D6-4B5B-47AB-BE50-8BC454053571}" type="presParOf" srcId="{8BE95696-FE9C-4EA5-AC89-572B8A020D11}" destId="{4D5455DF-6566-44E4-8094-847A7962E854}" srcOrd="1" destOrd="0" presId="urn:microsoft.com/office/officeart/2005/8/layout/cycle7"/>
    <dgm:cxn modelId="{E72CBF76-E56D-4366-82B0-4C7C0C854B64}" type="presParOf" srcId="{4D5455DF-6566-44E4-8094-847A7962E854}" destId="{51A3E15F-1E13-4516-8D45-AF67B4234E5A}" srcOrd="0" destOrd="0" presId="urn:microsoft.com/office/officeart/2005/8/layout/cycle7"/>
    <dgm:cxn modelId="{08BC58C5-5BAE-4BDF-B57D-9FE1709F19CE}" type="presParOf" srcId="{8BE95696-FE9C-4EA5-AC89-572B8A020D11}" destId="{2ED1D246-7DB2-4E08-887E-21B3F58E7A22}" srcOrd="2" destOrd="0" presId="urn:microsoft.com/office/officeart/2005/8/layout/cycle7"/>
    <dgm:cxn modelId="{31DAB0BD-1FF1-4F37-8775-78408075C1B3}" type="presParOf" srcId="{8BE95696-FE9C-4EA5-AC89-572B8A020D11}" destId="{A8426A3A-F2F4-433A-977E-B66DC4D5D8B4}" srcOrd="3" destOrd="0" presId="urn:microsoft.com/office/officeart/2005/8/layout/cycle7"/>
    <dgm:cxn modelId="{EB46A607-B24A-4D96-8BD8-33326C0573EF}" type="presParOf" srcId="{A8426A3A-F2F4-433A-977E-B66DC4D5D8B4}" destId="{8C0682D1-D005-4A14-AE51-2E7799C89C42}" srcOrd="0" destOrd="0" presId="urn:microsoft.com/office/officeart/2005/8/layout/cycle7"/>
    <dgm:cxn modelId="{90772EF4-6447-4175-BCE7-744A2647650B}" type="presParOf" srcId="{8BE95696-FE9C-4EA5-AC89-572B8A020D11}" destId="{B4D7DB72-5C78-41F3-AD8C-5FE7B5948696}" srcOrd="4" destOrd="0" presId="urn:microsoft.com/office/officeart/2005/8/layout/cycle7"/>
    <dgm:cxn modelId="{FEB58DFF-94EF-4038-8D38-B824C5B94DFD}" type="presParOf" srcId="{8BE95696-FE9C-4EA5-AC89-572B8A020D11}" destId="{716D5B22-E681-4654-AC8E-58558ABD6DEF}" srcOrd="5" destOrd="0" presId="urn:microsoft.com/office/officeart/2005/8/layout/cycle7"/>
    <dgm:cxn modelId="{315093AC-3B84-4951-B4B6-1BAFA90E57E6}" type="presParOf" srcId="{716D5B22-E681-4654-AC8E-58558ABD6DEF}" destId="{4074B160-16F0-4D5A-8A42-D7298E44C4F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E0AFF-2CAE-4507-B204-C9FF9DBC1B10}">
      <dsp:nvSpPr>
        <dsp:cNvPr id="0" name=""/>
        <dsp:cNvSpPr/>
      </dsp:nvSpPr>
      <dsp:spPr>
        <a:xfrm>
          <a:off x="2232246" y="2279327"/>
          <a:ext cx="2545213" cy="22571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Максимальная выраженность проявлений синдрома </a:t>
          </a:r>
          <a:endParaRPr lang="ru-RU" sz="1900" kern="1200" dirty="0"/>
        </a:p>
      </dsp:txBody>
      <dsp:txXfrm>
        <a:off x="2604984" y="2609883"/>
        <a:ext cx="1799737" cy="1596064"/>
      </dsp:txXfrm>
    </dsp:sp>
    <dsp:sp modelId="{0E26D8BF-D443-4F16-8FE3-BFA884BF9987}">
      <dsp:nvSpPr>
        <dsp:cNvPr id="0" name=""/>
        <dsp:cNvSpPr/>
      </dsp:nvSpPr>
      <dsp:spPr>
        <a:xfrm rot="11157583">
          <a:off x="1604019" y="3226031"/>
          <a:ext cx="638679" cy="33573"/>
        </a:xfrm>
        <a:custGeom>
          <a:avLst/>
          <a:gdLst/>
          <a:ahLst/>
          <a:cxnLst/>
          <a:rect l="0" t="0" r="0" b="0"/>
          <a:pathLst>
            <a:path>
              <a:moveTo>
                <a:pt x="0" y="16786"/>
              </a:moveTo>
              <a:lnTo>
                <a:pt x="638679" y="167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907392" y="3226850"/>
        <a:ext cx="31933" cy="31933"/>
      </dsp:txXfrm>
    </dsp:sp>
    <dsp:sp modelId="{13F87D0F-9169-4AD0-A850-F5BE48D6916E}">
      <dsp:nvSpPr>
        <dsp:cNvPr id="0" name=""/>
        <dsp:cNvSpPr/>
      </dsp:nvSpPr>
      <dsp:spPr>
        <a:xfrm>
          <a:off x="360046" y="2520278"/>
          <a:ext cx="1249074" cy="12490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 года</a:t>
          </a:r>
          <a:endParaRPr lang="ru-RU" sz="3200" kern="1200" dirty="0"/>
        </a:p>
      </dsp:txBody>
      <dsp:txXfrm>
        <a:off x="542969" y="2703201"/>
        <a:ext cx="883228" cy="883228"/>
      </dsp:txXfrm>
    </dsp:sp>
    <dsp:sp modelId="{6FDF25D7-0876-41A4-9D9B-9E0165EEDDE3}">
      <dsp:nvSpPr>
        <dsp:cNvPr id="0" name=""/>
        <dsp:cNvSpPr/>
      </dsp:nvSpPr>
      <dsp:spPr>
        <a:xfrm rot="20954163">
          <a:off x="4743258" y="3091606"/>
          <a:ext cx="674258" cy="33573"/>
        </a:xfrm>
        <a:custGeom>
          <a:avLst/>
          <a:gdLst/>
          <a:ahLst/>
          <a:cxnLst/>
          <a:rect l="0" t="0" r="0" b="0"/>
          <a:pathLst>
            <a:path>
              <a:moveTo>
                <a:pt x="0" y="16786"/>
              </a:moveTo>
              <a:lnTo>
                <a:pt x="674258" y="167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63531" y="3091537"/>
        <a:ext cx="33712" cy="33712"/>
      </dsp:txXfrm>
    </dsp:sp>
    <dsp:sp modelId="{B2C391D1-228E-470F-BCC0-222A1FD79427}">
      <dsp:nvSpPr>
        <dsp:cNvPr id="0" name=""/>
        <dsp:cNvSpPr/>
      </dsp:nvSpPr>
      <dsp:spPr>
        <a:xfrm>
          <a:off x="5400596" y="2304252"/>
          <a:ext cx="1249074" cy="12490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6-7 лет</a:t>
          </a:r>
          <a:endParaRPr lang="ru-RU" sz="3200" kern="1200" dirty="0"/>
        </a:p>
      </dsp:txBody>
      <dsp:txXfrm>
        <a:off x="5583519" y="2487175"/>
        <a:ext cx="883228" cy="883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66DF0-53CF-41F1-8667-07792FA78FBF}">
      <dsp:nvSpPr>
        <dsp:cNvPr id="0" name=""/>
        <dsp:cNvSpPr/>
      </dsp:nvSpPr>
      <dsp:spPr>
        <a:xfrm>
          <a:off x="0" y="290051"/>
          <a:ext cx="676875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EBC4F-E131-4B27-9A06-99CF102DF682}">
      <dsp:nvSpPr>
        <dsp:cNvPr id="0" name=""/>
        <dsp:cNvSpPr/>
      </dsp:nvSpPr>
      <dsp:spPr>
        <a:xfrm>
          <a:off x="338437" y="83411"/>
          <a:ext cx="473812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Нарушения внимания</a:t>
          </a:r>
          <a:endParaRPr lang="ru-RU" sz="1400" kern="1200" dirty="0"/>
        </a:p>
      </dsp:txBody>
      <dsp:txXfrm>
        <a:off x="358612" y="103586"/>
        <a:ext cx="4697775" cy="372930"/>
      </dsp:txXfrm>
    </dsp:sp>
    <dsp:sp modelId="{BE0CAE4A-C3F3-4ABF-B2A2-BAEBE029B07B}">
      <dsp:nvSpPr>
        <dsp:cNvPr id="0" name=""/>
        <dsp:cNvSpPr/>
      </dsp:nvSpPr>
      <dsp:spPr>
        <a:xfrm>
          <a:off x="0" y="925091"/>
          <a:ext cx="676875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31EB1F-CC76-407C-830B-D989184BBDE1}">
      <dsp:nvSpPr>
        <dsp:cNvPr id="0" name=""/>
        <dsp:cNvSpPr/>
      </dsp:nvSpPr>
      <dsp:spPr>
        <a:xfrm>
          <a:off x="338437" y="718451"/>
          <a:ext cx="473812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Сниженная умственная работоспособность, повышенная утомляемость</a:t>
          </a:r>
          <a:endParaRPr lang="ru-RU" sz="1400" kern="1200" dirty="0"/>
        </a:p>
      </dsp:txBody>
      <dsp:txXfrm>
        <a:off x="358612" y="738626"/>
        <a:ext cx="4697775" cy="372930"/>
      </dsp:txXfrm>
    </dsp:sp>
    <dsp:sp modelId="{03EEF277-BBA5-4D57-9555-2E9E3A75E393}">
      <dsp:nvSpPr>
        <dsp:cNvPr id="0" name=""/>
        <dsp:cNvSpPr/>
      </dsp:nvSpPr>
      <dsp:spPr>
        <a:xfrm>
          <a:off x="0" y="1560131"/>
          <a:ext cx="676875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C1B99-B30F-47B0-A92B-A4537DE8A2C3}">
      <dsp:nvSpPr>
        <dsp:cNvPr id="0" name=""/>
        <dsp:cNvSpPr/>
      </dsp:nvSpPr>
      <dsp:spPr>
        <a:xfrm>
          <a:off x="338437" y="1353491"/>
          <a:ext cx="473812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Повышенная двигательная активность </a:t>
          </a:r>
          <a:endParaRPr lang="ru-RU" sz="1400" kern="1200" dirty="0"/>
        </a:p>
      </dsp:txBody>
      <dsp:txXfrm>
        <a:off x="358612" y="1373666"/>
        <a:ext cx="4697775" cy="372930"/>
      </dsp:txXfrm>
    </dsp:sp>
    <dsp:sp modelId="{DE3C7AF2-32B1-4F84-8019-214034644048}">
      <dsp:nvSpPr>
        <dsp:cNvPr id="0" name=""/>
        <dsp:cNvSpPr/>
      </dsp:nvSpPr>
      <dsp:spPr>
        <a:xfrm>
          <a:off x="0" y="2195171"/>
          <a:ext cx="676875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0DB061-105E-4D26-A87D-5EF27A35E118}">
      <dsp:nvSpPr>
        <dsp:cNvPr id="0" name=""/>
        <dsp:cNvSpPr/>
      </dsp:nvSpPr>
      <dsp:spPr>
        <a:xfrm>
          <a:off x="338437" y="1988531"/>
          <a:ext cx="473812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Нарушения моторного контроля («мягкая неврологическая симптоматика»)</a:t>
          </a:r>
          <a:endParaRPr lang="ru-RU" sz="1400" kern="1200" dirty="0"/>
        </a:p>
      </dsp:txBody>
      <dsp:txXfrm>
        <a:off x="358612" y="2008706"/>
        <a:ext cx="4697775" cy="372930"/>
      </dsp:txXfrm>
    </dsp:sp>
    <dsp:sp modelId="{41441EF9-C2F6-46AA-8ACF-A596FAB39B85}">
      <dsp:nvSpPr>
        <dsp:cNvPr id="0" name=""/>
        <dsp:cNvSpPr/>
      </dsp:nvSpPr>
      <dsp:spPr>
        <a:xfrm>
          <a:off x="0" y="2808312"/>
          <a:ext cx="676875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981D4-D7DF-4116-8CEB-563376C88FDC}">
      <dsp:nvSpPr>
        <dsp:cNvPr id="0" name=""/>
        <dsp:cNvSpPr/>
      </dsp:nvSpPr>
      <dsp:spPr>
        <a:xfrm>
          <a:off x="338437" y="2623571"/>
          <a:ext cx="473812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Нарушения эмоциональной сферы</a:t>
          </a:r>
          <a:endParaRPr lang="ru-RU" sz="1400" kern="1200" dirty="0"/>
        </a:p>
      </dsp:txBody>
      <dsp:txXfrm>
        <a:off x="358612" y="2643746"/>
        <a:ext cx="4697775" cy="372930"/>
      </dsp:txXfrm>
    </dsp:sp>
    <dsp:sp modelId="{0FD5C2FD-C149-4916-9008-D70149B74574}">
      <dsp:nvSpPr>
        <dsp:cNvPr id="0" name=""/>
        <dsp:cNvSpPr/>
      </dsp:nvSpPr>
      <dsp:spPr>
        <a:xfrm>
          <a:off x="0" y="3465251"/>
          <a:ext cx="676875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A6EBB-4CE5-450C-AA50-D188D6C6F717}">
      <dsp:nvSpPr>
        <dsp:cNvPr id="0" name=""/>
        <dsp:cNvSpPr/>
      </dsp:nvSpPr>
      <dsp:spPr>
        <a:xfrm>
          <a:off x="338437" y="3258611"/>
          <a:ext cx="473812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Недостаточная </a:t>
          </a:r>
          <a:r>
            <a:rPr lang="ru-RU" sz="1400" kern="1200" dirty="0" err="1" smtClean="0"/>
            <a:t>сформированность</a:t>
          </a:r>
          <a:r>
            <a:rPr lang="ru-RU" sz="1400" kern="1200" dirty="0" smtClean="0"/>
            <a:t> чувства ответственности и навыков работы в коллективе</a:t>
          </a:r>
          <a:endParaRPr lang="ru-RU" sz="1400" kern="1200" dirty="0"/>
        </a:p>
      </dsp:txBody>
      <dsp:txXfrm>
        <a:off x="358612" y="3278786"/>
        <a:ext cx="4697775" cy="372930"/>
      </dsp:txXfrm>
    </dsp:sp>
    <dsp:sp modelId="{5AD74A1D-C7C2-498C-998F-0F6385D3AA4D}">
      <dsp:nvSpPr>
        <dsp:cNvPr id="0" name=""/>
        <dsp:cNvSpPr/>
      </dsp:nvSpPr>
      <dsp:spPr>
        <a:xfrm>
          <a:off x="0" y="4100291"/>
          <a:ext cx="6768751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7A834-022A-4C01-A90C-92F76DCC65DA}">
      <dsp:nvSpPr>
        <dsp:cNvPr id="0" name=""/>
        <dsp:cNvSpPr/>
      </dsp:nvSpPr>
      <dsp:spPr>
        <a:xfrm>
          <a:off x="338437" y="3893651"/>
          <a:ext cx="473812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Чрезмерная болтливость, раздражительность, инфантильное поведение, излишняя капризность</a:t>
          </a:r>
          <a:endParaRPr lang="ru-RU" sz="1400" kern="1200" dirty="0"/>
        </a:p>
      </dsp:txBody>
      <dsp:txXfrm>
        <a:off x="358612" y="3913826"/>
        <a:ext cx="4697775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2C288-5D54-49F6-9ECB-ACEA5CF37047}">
      <dsp:nvSpPr>
        <dsp:cNvPr id="0" name=""/>
        <dsp:cNvSpPr/>
      </dsp:nvSpPr>
      <dsp:spPr>
        <a:xfrm rot="5400000">
          <a:off x="-178451" y="179250"/>
          <a:ext cx="1189679" cy="8327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Биологические факторы </a:t>
          </a:r>
          <a:endParaRPr lang="ru-RU" sz="700" kern="1200" dirty="0"/>
        </a:p>
      </dsp:txBody>
      <dsp:txXfrm rot="-5400000">
        <a:off x="2" y="417186"/>
        <a:ext cx="832775" cy="356904"/>
      </dsp:txXfrm>
    </dsp:sp>
    <dsp:sp modelId="{2325511F-71A8-4BF7-946A-A67484AB9FF0}">
      <dsp:nvSpPr>
        <dsp:cNvPr id="0" name=""/>
        <dsp:cNvSpPr/>
      </dsp:nvSpPr>
      <dsp:spPr>
        <a:xfrm rot="5400000">
          <a:off x="3522129" y="-2628749"/>
          <a:ext cx="773291" cy="6152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Токсикозы во время беременности (особенно на поздних сроках), обострения хронических заболеваний у матери, принятие больших доз алкоголя и курения во время беременности, травмы в области живота. Несовместимость по резус-фактору, попытки прервать беременность  или угроза выкидыша . Скоротечные или затяжные роды и др. </a:t>
          </a:r>
          <a:endParaRPr lang="ru-RU" sz="1100" kern="1200" dirty="0"/>
        </a:p>
      </dsp:txBody>
      <dsp:txXfrm rot="-5400000">
        <a:off x="832775" y="98354"/>
        <a:ext cx="6114251" cy="697793"/>
      </dsp:txXfrm>
    </dsp:sp>
    <dsp:sp modelId="{AAAAE779-7457-4917-9F10-92709EDB0478}">
      <dsp:nvSpPr>
        <dsp:cNvPr id="0" name=""/>
        <dsp:cNvSpPr/>
      </dsp:nvSpPr>
      <dsp:spPr>
        <a:xfrm rot="5400000">
          <a:off x="-178451" y="1167788"/>
          <a:ext cx="1189679" cy="8327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Психосоциальные факторы </a:t>
          </a:r>
          <a:endParaRPr lang="ru-RU" sz="700" kern="1200" dirty="0"/>
        </a:p>
      </dsp:txBody>
      <dsp:txXfrm rot="-5400000">
        <a:off x="2" y="1405724"/>
        <a:ext cx="832775" cy="356904"/>
      </dsp:txXfrm>
    </dsp:sp>
    <dsp:sp modelId="{ABA730C7-40E5-4EB2-8EEE-331994A3EA2C}">
      <dsp:nvSpPr>
        <dsp:cNvPr id="0" name=""/>
        <dsp:cNvSpPr/>
      </dsp:nvSpPr>
      <dsp:spPr>
        <a:xfrm rot="5400000">
          <a:off x="3487678" y="-1692865"/>
          <a:ext cx="773291" cy="6152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Характер окружения ребенка, взаимоотношения в семье, психологический микроклимат (ссоры, конфликты, алкоголизм, аморальное поведение родителей), </a:t>
          </a:r>
          <a:r>
            <a:rPr lang="ru-RU" sz="1100" kern="1200" dirty="0" err="1" smtClean="0"/>
            <a:t>гиперопека</a:t>
          </a:r>
          <a:r>
            <a:rPr lang="ru-RU" sz="1100" kern="1200" dirty="0" smtClean="0"/>
            <a:t> / </a:t>
          </a:r>
          <a:r>
            <a:rPr lang="ru-RU" sz="1100" kern="1200" dirty="0" err="1" smtClean="0"/>
            <a:t>гипоопека</a:t>
          </a:r>
          <a:r>
            <a:rPr lang="ru-RU" sz="1100" kern="1200" dirty="0" smtClean="0"/>
            <a:t>. </a:t>
          </a:r>
          <a:endParaRPr lang="ru-RU" sz="1100" kern="1200" dirty="0"/>
        </a:p>
      </dsp:txBody>
      <dsp:txXfrm rot="-5400000">
        <a:off x="798324" y="1034238"/>
        <a:ext cx="6114251" cy="697793"/>
      </dsp:txXfrm>
    </dsp:sp>
    <dsp:sp modelId="{07E54472-B245-448D-9F19-2A5E07C83DCF}">
      <dsp:nvSpPr>
        <dsp:cNvPr id="0" name=""/>
        <dsp:cNvSpPr/>
      </dsp:nvSpPr>
      <dsp:spPr>
        <a:xfrm rot="5400000">
          <a:off x="-178451" y="2156325"/>
          <a:ext cx="1189679" cy="8327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Генетические факторы </a:t>
          </a:r>
          <a:endParaRPr lang="ru-RU" sz="700" kern="1200" dirty="0"/>
        </a:p>
      </dsp:txBody>
      <dsp:txXfrm rot="-5400000">
        <a:off x="2" y="2394261"/>
        <a:ext cx="832775" cy="356904"/>
      </dsp:txXfrm>
    </dsp:sp>
    <dsp:sp modelId="{E1F1F4B2-AA68-444B-A311-18FD224161F3}">
      <dsp:nvSpPr>
        <dsp:cNvPr id="0" name=""/>
        <dsp:cNvSpPr/>
      </dsp:nvSpPr>
      <dsp:spPr>
        <a:xfrm rot="5400000">
          <a:off x="3522129" y="-711480"/>
          <a:ext cx="773291" cy="61520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СДВГ , аффективные расстройства, асоциальные психопатии у родителей. </a:t>
          </a:r>
          <a:endParaRPr lang="ru-RU" sz="1100" kern="1200" dirty="0"/>
        </a:p>
      </dsp:txBody>
      <dsp:txXfrm rot="-5400000">
        <a:off x="832775" y="2015623"/>
        <a:ext cx="6114251" cy="6977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CE3BE-CDEE-4676-A2C7-75DFF278282A}">
      <dsp:nvSpPr>
        <dsp:cNvPr id="0" name=""/>
        <dsp:cNvSpPr/>
      </dsp:nvSpPr>
      <dsp:spPr>
        <a:xfrm>
          <a:off x="2299871" y="0"/>
          <a:ext cx="2163615" cy="1081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Точный диагноз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kern="1200" dirty="0" smtClean="0">
              <a:effectLst/>
            </a:rPr>
            <a:t>Описание отклонений и сильных сторон</a:t>
          </a:r>
          <a:r>
            <a:rPr lang="ru-RU" sz="1100" b="1" i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100" b="1" i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31556" y="31685"/>
        <a:ext cx="2100245" cy="1018437"/>
      </dsp:txXfrm>
    </dsp:sp>
    <dsp:sp modelId="{4D5455DF-6566-44E4-8094-847A7962E854}">
      <dsp:nvSpPr>
        <dsp:cNvPr id="0" name=""/>
        <dsp:cNvSpPr/>
      </dsp:nvSpPr>
      <dsp:spPr>
        <a:xfrm rot="3538863">
          <a:off x="3748814" y="1898413"/>
          <a:ext cx="1125975" cy="3786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862404" y="1974139"/>
        <a:ext cx="898795" cy="227180"/>
      </dsp:txXfrm>
    </dsp:sp>
    <dsp:sp modelId="{2ED1D246-7DB2-4E08-887E-21B3F58E7A22}">
      <dsp:nvSpPr>
        <dsp:cNvPr id="0" name=""/>
        <dsp:cNvSpPr/>
      </dsp:nvSpPr>
      <dsp:spPr>
        <a:xfrm>
          <a:off x="4160118" y="3093652"/>
          <a:ext cx="2163615" cy="1081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Коррекция дома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Поддержка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Соблюдение режима дня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Регулирование взаимодействий в семье  </a:t>
          </a:r>
          <a:endParaRPr lang="ru-RU" sz="1100" kern="1200" dirty="0"/>
        </a:p>
      </dsp:txBody>
      <dsp:txXfrm>
        <a:off x="4191803" y="3125337"/>
        <a:ext cx="2100245" cy="1018437"/>
      </dsp:txXfrm>
    </dsp:sp>
    <dsp:sp modelId="{A8426A3A-F2F4-433A-977E-B66DC4D5D8B4}">
      <dsp:nvSpPr>
        <dsp:cNvPr id="0" name=""/>
        <dsp:cNvSpPr/>
      </dsp:nvSpPr>
      <dsp:spPr>
        <a:xfrm rot="10800000">
          <a:off x="2893396" y="3445240"/>
          <a:ext cx="1125975" cy="3786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3006986" y="3520966"/>
        <a:ext cx="898795" cy="227180"/>
      </dsp:txXfrm>
    </dsp:sp>
    <dsp:sp modelId="{B4D7DB72-5C78-41F3-AD8C-5FE7B5948696}">
      <dsp:nvSpPr>
        <dsp:cNvPr id="0" name=""/>
        <dsp:cNvSpPr/>
      </dsp:nvSpPr>
      <dsp:spPr>
        <a:xfrm>
          <a:off x="589034" y="3093652"/>
          <a:ext cx="2163615" cy="1081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Коррекция в детском саду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Инструкции, помощь, поддержка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Регулирование ожиданий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Подчеркивание достоинств</a:t>
          </a:r>
          <a:endParaRPr lang="ru-RU" sz="1100" kern="1200" dirty="0"/>
        </a:p>
      </dsp:txBody>
      <dsp:txXfrm>
        <a:off x="620719" y="3125337"/>
        <a:ext cx="2100245" cy="1018437"/>
      </dsp:txXfrm>
    </dsp:sp>
    <dsp:sp modelId="{716D5B22-E681-4654-AC8E-58558ABD6DEF}">
      <dsp:nvSpPr>
        <dsp:cNvPr id="0" name=""/>
        <dsp:cNvSpPr/>
      </dsp:nvSpPr>
      <dsp:spPr>
        <a:xfrm rot="17936596">
          <a:off x="1963272" y="1898413"/>
          <a:ext cx="1125975" cy="37863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076862" y="1974139"/>
        <a:ext cx="898795" cy="227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0.05208</cdr:x>
      <cdr:y>0.40678</cdr:y>
    </cdr:from>
    <cdr:to>
      <cdr:x>0.30208</cdr:x>
      <cdr:y>0.74308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0754354">
          <a:off x="360040" y="1728192"/>
          <a:ext cx="1728192" cy="1428750"/>
        </a:xfrm>
        <a:prstGeom xmlns:a="http://schemas.openxmlformats.org/drawingml/2006/main" prst="roundRect">
          <a:avLst>
            <a:gd name="adj" fmla="val 4167"/>
          </a:avLst>
        </a:prstGeom>
        <a:solidFill xmlns:a="http://schemas.openxmlformats.org/drawingml/2006/main">
          <a:srgbClr val="FFFFFF"/>
        </a:solidFill>
        <a:ln xmlns:a="http://schemas.openxmlformats.org/drawingml/2006/main" w="76200" cap="sq">
          <a:solidFill>
            <a:srgbClr val="292929"/>
          </a:solidFill>
          <a:miter lim="800000"/>
        </a:ln>
        <a:effectLst xmlns:a="http://schemas.openxmlformats.org/drawingml/2006/main">
          <a:reflection blurRad="12700" stA="28000" endPos="28000" dist="5000" dir="5400000" sy="-100000" algn="bl" rotWithShape="0"/>
        </a:effectLst>
        <a:scene3d xmlns:a="http://schemas.openxmlformats.org/drawingml/2006/main">
          <a:camera prst="orthographicFront"/>
          <a:lightRig rig="threePt" dir="t">
            <a:rot lat="0" lon="0" rev="2700000"/>
          </a:lightRig>
        </a:scene3d>
        <a:sp3d xmlns:a="http://schemas.openxmlformats.org/drawingml/2006/main">
          <a:bevelT h="38100"/>
          <a:contourClr>
            <a:srgbClr val="C0C0C0"/>
          </a:contourClr>
        </a:sp3d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Синдром дефицита внимания с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гиперактивностью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(СДВГ). Проблема и пути решения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8062912" cy="1752600"/>
          </a:xfrm>
        </p:spPr>
        <p:txBody>
          <a:bodyPr>
            <a:normAutofit/>
          </a:bodyPr>
          <a:lstStyle/>
          <a:p>
            <a:pPr lvl="0">
              <a:buClr>
                <a:srgbClr val="FF388C"/>
              </a:buClr>
            </a:pPr>
            <a:r>
              <a:rPr lang="ru-RU" sz="1600" dirty="0">
                <a:ln>
                  <a:solidFill>
                    <a:srgbClr val="666666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1600" dirty="0" err="1">
                <a:ln>
                  <a:solidFill>
                    <a:srgbClr val="666666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Заморозова</a:t>
            </a:r>
            <a:r>
              <a:rPr lang="ru-RU" sz="1600" dirty="0">
                <a:ln>
                  <a:solidFill>
                    <a:srgbClr val="666666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А.А. – педагог-психолог МБДОУ № 42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8459">
            <a:off x="7249830" y="5244816"/>
            <a:ext cx="1557081" cy="119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6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Причины СДВГ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00808"/>
            <a:ext cx="6196405" cy="4022261"/>
          </a:xfrm>
        </p:spPr>
        <p:txBody>
          <a:bodyPr/>
          <a:lstStyle/>
          <a:p>
            <a:pPr marL="457200" indent="-457200" algn="just">
              <a:buClr>
                <a:schemeClr val="tx2">
                  <a:lumMod val="75000"/>
                </a:schemeClr>
              </a:buClr>
              <a:buFont typeface="+mj-lt"/>
              <a:buAutoNum type="arabicParenR"/>
            </a:pPr>
            <a:r>
              <a:rPr lang="ru-RU" sz="1800" dirty="0" smtClean="0"/>
              <a:t>Наличие органического поражения ЦНС (пери- и </a:t>
            </a:r>
            <a:r>
              <a:rPr lang="ru-RU" sz="1800" dirty="0" err="1" smtClean="0"/>
              <a:t>пренатальной</a:t>
            </a:r>
            <a:r>
              <a:rPr lang="ru-RU" sz="1800" dirty="0" smtClean="0"/>
              <a:t> патологии, </a:t>
            </a:r>
            <a:r>
              <a:rPr lang="ru-RU" sz="1800" dirty="0" err="1" smtClean="0"/>
              <a:t>нейроинфекции</a:t>
            </a:r>
            <a:r>
              <a:rPr lang="ru-RU" sz="1800" dirty="0" smtClean="0"/>
              <a:t>, интоксикации, черепно-мозговой травмы). </a:t>
            </a:r>
          </a:p>
          <a:p>
            <a:pPr marL="457200" indent="-457200" algn="just">
              <a:buClr>
                <a:schemeClr val="tx2">
                  <a:lumMod val="75000"/>
                </a:schemeClr>
              </a:buClr>
              <a:buFont typeface="+mj-lt"/>
              <a:buAutoNum type="arabicParenR"/>
            </a:pPr>
            <a:r>
              <a:rPr lang="ru-RU" sz="1800" dirty="0" smtClean="0"/>
              <a:t>Особенности развития в детском возрасте.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85471243"/>
              </p:ext>
            </p:extLst>
          </p:nvPr>
        </p:nvGraphicFramePr>
        <p:xfrm>
          <a:off x="1115616" y="3068960"/>
          <a:ext cx="698477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148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82C288-5D54-49F6-9ECB-ACEA5CF37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9682C288-5D54-49F6-9ECB-ACEA5CF370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9682C288-5D54-49F6-9ECB-ACEA5CF37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9682C288-5D54-49F6-9ECB-ACEA5CF37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25511F-71A8-4BF7-946A-A67484AB9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2325511F-71A8-4BF7-946A-A67484AB9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2325511F-71A8-4BF7-946A-A67484AB9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2325511F-71A8-4BF7-946A-A67484AB9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AAE779-7457-4917-9F10-92709EDB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AAAAE779-7457-4917-9F10-92709EDB0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AAAAE779-7457-4917-9F10-92709EDB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AAAAE779-7457-4917-9F10-92709EDB0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BA730C7-40E5-4EB2-8EEE-331994A3E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ABA730C7-40E5-4EB2-8EEE-331994A3E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ABA730C7-40E5-4EB2-8EEE-331994A3E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ABA730C7-40E5-4EB2-8EEE-331994A3E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E54472-B245-448D-9F19-2A5E07C83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07E54472-B245-448D-9F19-2A5E07C83D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07E54472-B245-448D-9F19-2A5E07C83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07E54472-B245-448D-9F19-2A5E07C83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F1F4B2-AA68-444B-A311-18FD22416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graphicEl>
                                              <a:dgm id="{E1F1F4B2-AA68-444B-A311-18FD22416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graphicEl>
                                              <a:dgm id="{E1F1F4B2-AA68-444B-A311-18FD22416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E1F1F4B2-AA68-444B-A311-18FD22416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причины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 родителей. </a:t>
            </a:r>
            <a:r>
              <a:rPr lang="ru-RU" dirty="0" smtClean="0"/>
              <a:t>Риск развития патологии </a:t>
            </a:r>
            <a:r>
              <a:rPr lang="ru-RU" smtClean="0"/>
              <a:t>велик, если </a:t>
            </a:r>
            <a:r>
              <a:rPr lang="ru-RU" dirty="0" smtClean="0"/>
              <a:t>возраст матери во время беременности был меньше </a:t>
            </a:r>
            <a:r>
              <a:rPr lang="ru-RU" b="1" dirty="0" smtClean="0">
                <a:solidFill>
                  <a:srgbClr val="FF0000"/>
                </a:solidFill>
              </a:rPr>
              <a:t>19 </a:t>
            </a:r>
            <a:r>
              <a:rPr lang="ru-RU" dirty="0" smtClean="0"/>
              <a:t>или больше </a:t>
            </a:r>
            <a:r>
              <a:rPr lang="ru-RU" b="1" dirty="0" smtClean="0">
                <a:solidFill>
                  <a:srgbClr val="FF0000"/>
                </a:solidFill>
              </a:rPr>
              <a:t>30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лет, а возраст отца превышал </a:t>
            </a:r>
            <a:r>
              <a:rPr lang="ru-RU" b="1" dirty="0" smtClean="0">
                <a:solidFill>
                  <a:srgbClr val="FF0000"/>
                </a:solidFill>
              </a:rPr>
              <a:t>39</a:t>
            </a:r>
            <a:r>
              <a:rPr lang="ru-RU" b="1" dirty="0" smtClean="0"/>
              <a:t> </a:t>
            </a:r>
            <a:r>
              <a:rPr lang="ru-RU" dirty="0" smtClean="0"/>
              <a:t>лет. </a:t>
            </a:r>
          </a:p>
          <a:p>
            <a:pPr algn="just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питания.</a:t>
            </a:r>
            <a:r>
              <a:rPr lang="ru-RU" dirty="0" smtClean="0"/>
              <a:t> Наличие искусственных пищевых добавок и консервантов в продуктах </a:t>
            </a:r>
            <a:r>
              <a:rPr lang="ru-RU" i="1" dirty="0" smtClean="0"/>
              <a:t>(салицилаты). </a:t>
            </a:r>
          </a:p>
          <a:p>
            <a:pPr algn="just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Экологическое неблагополучие. </a:t>
            </a:r>
            <a:r>
              <a:rPr lang="ru-RU" dirty="0" smtClean="0"/>
              <a:t>Загрязнение окружающей среды солями тяжелых металлов </a:t>
            </a:r>
            <a:r>
              <a:rPr lang="ru-RU" i="1" dirty="0" smtClean="0"/>
              <a:t>(молибден, кадмий); </a:t>
            </a:r>
            <a:r>
              <a:rPr lang="ru-RU" dirty="0" smtClean="0"/>
              <a:t>соединениями цинка и хлора; </a:t>
            </a:r>
            <a:r>
              <a:rPr lang="ru-RU" dirty="0" err="1" smtClean="0"/>
              <a:t>диоксинами</a:t>
            </a:r>
            <a:r>
              <a:rPr lang="ru-RU" dirty="0" smtClean="0"/>
              <a:t> </a:t>
            </a:r>
            <a:r>
              <a:rPr lang="ru-RU" i="1" dirty="0" smtClean="0"/>
              <a:t>(при сжигании хлорированных углеводородов).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02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Механизмы развития заболевания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19257"/>
            <a:ext cx="7200800" cy="3603812"/>
          </a:xfrm>
        </p:spPr>
        <p:txBody>
          <a:bodyPr numCol="3">
            <a:normAutofit/>
          </a:bodyPr>
          <a:lstStyle/>
          <a:p>
            <a:pPr algn="ctr">
              <a:buBlip>
                <a:blip r:embed="rId2"/>
              </a:buBlip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Генетическая теория</a:t>
            </a:r>
          </a:p>
          <a:p>
            <a:pPr marL="0" indent="0" algn="ctr">
              <a:buNone/>
            </a:pPr>
            <a:r>
              <a:rPr lang="ru-RU" sz="1600" dirty="0" smtClean="0"/>
              <a:t>Наличие врожденной неполноценности функциональных систем мозга, отвечающих за внимание и моторный контроль </a:t>
            </a:r>
            <a:r>
              <a:rPr lang="ru-RU" sz="1600" i="1" dirty="0" smtClean="0"/>
              <a:t>(область фронтальной коры и базальных ганглий). </a:t>
            </a:r>
          </a:p>
          <a:p>
            <a:pPr marL="0" indent="0" algn="ctr">
              <a:buNone/>
            </a:pPr>
            <a:endParaRPr lang="ru-RU" sz="1600" i="1" dirty="0"/>
          </a:p>
          <a:p>
            <a:pPr marL="0" indent="0" algn="ctr">
              <a:buNone/>
            </a:pPr>
            <a:endParaRPr lang="ru-RU" sz="1600" i="1" dirty="0" smtClean="0"/>
          </a:p>
          <a:p>
            <a:pPr algn="ctr">
              <a:buBlip>
                <a:blip r:embed="rId2"/>
              </a:buBlip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Нейропсихологическая теория </a:t>
            </a:r>
          </a:p>
          <a:p>
            <a:pPr marL="0" indent="0" algn="ctr">
              <a:buNone/>
            </a:pPr>
            <a:r>
              <a:rPr lang="ru-RU" sz="1600" dirty="0" smtClean="0"/>
              <a:t>Отклонения в развитии ВПФ (высших психических функций), отвечающих за моторный контроль, </a:t>
            </a:r>
            <a:r>
              <a:rPr lang="ru-RU" sz="1600" dirty="0" err="1" smtClean="0"/>
              <a:t>саморегуляцию</a:t>
            </a:r>
            <a:r>
              <a:rPr lang="ru-RU" sz="1600" dirty="0" smtClean="0"/>
              <a:t>, внутреннюю речь, внимание и оперативную память. </a:t>
            </a:r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endParaRPr lang="ru-RU" sz="1600" dirty="0" smtClean="0"/>
          </a:p>
          <a:p>
            <a:pPr algn="ctr">
              <a:buBlip>
                <a:blip r:embed="rId2"/>
              </a:buBlip>
            </a:pP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Дофамин – адреналиновая теория </a:t>
            </a:r>
            <a:endParaRPr lang="ru-RU" sz="1600" dirty="0" smtClean="0"/>
          </a:p>
          <a:p>
            <a:pPr marL="0" indent="0" algn="ctr">
              <a:buNone/>
            </a:pPr>
            <a:r>
              <a:rPr lang="ru-RU" sz="1600" dirty="0" smtClean="0"/>
              <a:t>Нарушение метаболизма дофамина и норадреналина, выполняющих роль </a:t>
            </a:r>
            <a:r>
              <a:rPr lang="ru-RU" sz="1600" dirty="0" err="1" smtClean="0"/>
              <a:t>нейромедиаторов</a:t>
            </a:r>
            <a:r>
              <a:rPr lang="ru-RU" sz="1600" dirty="0" smtClean="0"/>
              <a:t> ЦНС.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82636" y="5373216"/>
            <a:ext cx="717876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4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Окончательного ответа на вопрос о патогенезе заболевания пока не найдено!</a:t>
            </a:r>
            <a:endParaRPr lang="ru-RU" sz="1400" b="1" cap="none" spc="0" dirty="0">
              <a:ln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496608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Лечение и коррекция СДВГ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564540"/>
              </p:ext>
            </p:extLst>
          </p:nvPr>
        </p:nvGraphicFramePr>
        <p:xfrm>
          <a:off x="1115617" y="1772816"/>
          <a:ext cx="6912768" cy="417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26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ECE3BE-CDEE-4676-A2C7-75DFF2782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FECE3BE-CDEE-4676-A2C7-75DFF2782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FECE3BE-CDEE-4676-A2C7-75DFF2782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5455DF-6566-44E4-8094-847A7962E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D5455DF-6566-44E4-8094-847A7962E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D5455DF-6566-44E4-8094-847A7962E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D1D246-7DB2-4E08-887E-21B3F58E7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2ED1D246-7DB2-4E08-887E-21B3F58E7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2ED1D246-7DB2-4E08-887E-21B3F58E7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26A3A-F2F4-433A-977E-B66DC4D5D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8426A3A-F2F4-433A-977E-B66DC4D5D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A8426A3A-F2F4-433A-977E-B66DC4D5D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D7DB72-5C78-41F3-AD8C-5FE7B5948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B4D7DB72-5C78-41F3-AD8C-5FE7B5948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B4D7DB72-5C78-41F3-AD8C-5FE7B5948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6D5B22-E681-4654-AC8E-58558ABD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716D5B22-E681-4654-AC8E-58558ABD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716D5B22-E681-4654-AC8E-58558ABD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Лечение и коррекция СДВГ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926199"/>
              </p:ext>
            </p:extLst>
          </p:nvPr>
        </p:nvGraphicFramePr>
        <p:xfrm>
          <a:off x="1187624" y="1844824"/>
          <a:ext cx="6840759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/>
                <a:gridCol w="2280253"/>
                <a:gridCol w="2280253"/>
              </a:tblGrid>
              <a:tr h="7593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Медикаментозная терапия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Дополнительные</a:t>
                      </a:r>
                      <a:r>
                        <a:rPr lang="ru-RU" sz="1600" baseline="0" dirty="0" smtClean="0"/>
                        <a:t> вмешательства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Специальные вмешательства </a:t>
                      </a:r>
                      <a:endParaRPr lang="ru-RU" sz="1600" dirty="0"/>
                    </a:p>
                  </a:txBody>
                  <a:tcPr/>
                </a:tc>
              </a:tr>
              <a:tr h="3417106">
                <a:tc>
                  <a:txBody>
                    <a:bodyPr/>
                    <a:lstStyle/>
                    <a:p>
                      <a:r>
                        <a:rPr lang="ru-RU" sz="1100" u="sng" dirty="0" smtClean="0"/>
                        <a:t>(на индивидуальной</a:t>
                      </a:r>
                      <a:r>
                        <a:rPr lang="ru-RU" sz="1100" u="sng" baseline="0" dirty="0" smtClean="0"/>
                        <a:t> основе)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100" baseline="0" dirty="0" smtClean="0"/>
                        <a:t>Стимуляторы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100" baseline="0" dirty="0" smtClean="0"/>
                        <a:t>Антидепрессанты и др.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="1" baseline="0" dirty="0" smtClean="0"/>
                        <a:t>Условия: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100" baseline="0" dirty="0" smtClean="0"/>
                        <a:t>Строгие критерии для использования;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100" baseline="0" dirty="0" smtClean="0"/>
                        <a:t>Комбинация в др. вмешательствами;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100" baseline="0" dirty="0" smtClean="0"/>
                        <a:t>Закрытый мониторинг (наблюдение во время лечения);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100" baseline="0" dirty="0" smtClean="0"/>
                        <a:t>Периодическая оценка необходимости продолжения лечения.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Ребёнок: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100" dirty="0" smtClean="0"/>
                        <a:t>Обучение социальным навыкам;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100" dirty="0" smtClean="0"/>
                        <a:t>Обучение</a:t>
                      </a:r>
                      <a:r>
                        <a:rPr lang="ru-RU" sz="1100" baseline="0" dirty="0" smtClean="0"/>
                        <a:t> навыкам самоорганизации;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100" baseline="0" dirty="0" smtClean="0"/>
                        <a:t>Наставничество;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100" baseline="0" dirty="0" smtClean="0"/>
                        <a:t>Развитие умственных способностей.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100" b="1" baseline="0" dirty="0" smtClean="0"/>
                        <a:t>Родители и учителя: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100" baseline="0" dirty="0" smtClean="0"/>
                        <a:t>Обучение поведенческим программам.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100" b="1" baseline="0" dirty="0" smtClean="0"/>
                        <a:t>Родители: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sz="1100" baseline="0" dirty="0" smtClean="0"/>
                        <a:t>Организация групп поддержки.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u="sng" dirty="0" smtClean="0"/>
                        <a:t>(на индивидуальной основе)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ru-RU" sz="1100" dirty="0" smtClean="0"/>
                        <a:t>Специальное образование;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ru-RU" sz="1100" dirty="0" smtClean="0"/>
                        <a:t>Индивидуальная и семейная психотерапия;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ru-RU" sz="1100" dirty="0" smtClean="0"/>
                        <a:t>Развитие сильных сторон</a:t>
                      </a:r>
                      <a:r>
                        <a:rPr lang="ru-RU" sz="1100" baseline="0" dirty="0" smtClean="0"/>
                        <a:t> личности;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ru-RU" sz="1100" baseline="0" dirty="0" smtClean="0"/>
                        <a:t>Физическая реабилитация.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42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2037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Необходимо помнить!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i="1" dirty="0" smtClean="0"/>
              <a:t>Улучшения в поведении проявятся далеко </a:t>
            </a:r>
            <a:r>
              <a:rPr lang="ru-RU" i="1" u="sng" dirty="0" smtClean="0"/>
              <a:t>не сразу, </a:t>
            </a:r>
            <a:r>
              <a:rPr lang="ru-RU" i="1" dirty="0" smtClean="0"/>
              <a:t>однако при постоянных занятиях и соблюдении рекомендаций ваши усилия будут вознаграждены.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9595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7628" y="2967335"/>
            <a:ext cx="64487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067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 изучения заболевания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Впервые данное заболевание описал немецкий врач-психоневролог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Генрих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Хоффман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/>
              <a:t>Чрезвычайно неподвижному ребенку он дал прозвище «Непоседа Фил». </a:t>
            </a:r>
          </a:p>
          <a:p>
            <a:pPr algn="just"/>
            <a:r>
              <a:rPr lang="ru-RU" dirty="0" smtClean="0"/>
              <a:t>1966 г. – </a:t>
            </a:r>
            <a:r>
              <a:rPr lang="ru-RU" dirty="0" err="1" smtClean="0"/>
              <a:t>Клеменс</a:t>
            </a:r>
            <a:r>
              <a:rPr lang="ru-RU" dirty="0" smtClean="0"/>
              <a:t> дал определение СДВГ – «заболевание со средним или близким к среднему интеллектуальным уровнем, с нарушением поведения от легкой до выраженной степени в сочетании с минимальными отклонениями в ЦНС, которые могут характеризоваться сочетаниями нарушений речи, памяти, контроля внимания, двигательных функций».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242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заболевания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Возникновение симптомов заболевания относят к началу посещения детского сада (3 года), а первое ухудшение – к началу обучения в школе.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833245"/>
              </p:ext>
            </p:extLst>
          </p:nvPr>
        </p:nvGraphicFramePr>
        <p:xfrm>
          <a:off x="1259632" y="1412776"/>
          <a:ext cx="66967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3880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Клинические признаки заболевания 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911423"/>
              </p:ext>
            </p:extLst>
          </p:nvPr>
        </p:nvGraphicFramePr>
        <p:xfrm>
          <a:off x="1115616" y="1412776"/>
          <a:ext cx="6768751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924944"/>
            <a:ext cx="1428750" cy="142875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08641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Распространённость заболевания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395025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СДВГ </a:t>
            </a:r>
            <a:r>
              <a:rPr lang="ru-RU" dirty="0" smtClean="0"/>
              <a:t>встречается у детей довольно часто – и составляет около 20 % от общей популяции.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896377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71689131"/>
              </p:ext>
            </p:extLst>
          </p:nvPr>
        </p:nvGraphicFramePr>
        <p:xfrm>
          <a:off x="1187624" y="1628800"/>
          <a:ext cx="69127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15270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Возрастная динамика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Максимальное проявление симптомов - возраст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7-12 лет</a:t>
            </a:r>
            <a:r>
              <a:rPr lang="ru-RU" dirty="0" smtClean="0"/>
              <a:t> как у мальчиков, так и у девочек. 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Таким образом пик синдрома приходится </a:t>
            </a:r>
            <a:r>
              <a:rPr lang="ru-RU" u="sng" dirty="0" smtClean="0"/>
              <a:t>на период подготовки к школе и начало школьного обучения</a:t>
            </a:r>
            <a:r>
              <a:rPr lang="ru-RU" dirty="0" smtClean="0"/>
              <a:t>.</a:t>
            </a:r>
          </a:p>
          <a:p>
            <a:pPr algn="just">
              <a:buBlip>
                <a:blip r:embed="rId2"/>
              </a:buBlip>
            </a:pPr>
            <a:r>
              <a:rPr lang="ru-RU" b="1" i="1" dirty="0" smtClean="0"/>
              <a:t>Это обусловлено динамикой развития высшей нервной деятельности (ВНД). 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Всплеск симптомов заболевания  - 12-15 лет </a:t>
            </a:r>
            <a:r>
              <a:rPr lang="ru-RU" i="1" dirty="0" smtClean="0"/>
              <a:t>(совпадает с периодом полового созревания).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918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Прогноз заболевания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Специалисты отмечают вариабельность течения синдрома: нарушения могут продолжаться во время подросткового периода и во взрослой жизни. </a:t>
            </a:r>
          </a:p>
          <a:p>
            <a:pPr algn="just"/>
            <a:r>
              <a:rPr lang="ru-RU" dirty="0" smtClean="0"/>
              <a:t>25-50% детей «перерастают» этот синдром. </a:t>
            </a:r>
          </a:p>
          <a:p>
            <a:pPr algn="just"/>
            <a:r>
              <a:rPr lang="ru-RU" dirty="0" smtClean="0"/>
              <a:t>Однако у 6-8% детей симптомы расстройства приводят к задержке психического развития, а в более старшем возрасте способствуют возникновению серьёзных психопатологических расстройств и асоциальному поведению. </a:t>
            </a:r>
          </a:p>
          <a:p>
            <a:pPr algn="just"/>
            <a:r>
              <a:rPr lang="ru-RU" dirty="0" smtClean="0"/>
              <a:t>Характерной чертой остается пониженная способность к обучению и неспособность выполнять скучную, монотонную деятельность, не дающую выхода их активности.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02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Диагностика заболевания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         Используются стандартные диагностические критерии, разработанные Американской психиатрической ассоциацией и опубликованные 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4-м</a:t>
            </a:r>
            <a:r>
              <a:rPr lang="ru-RU" dirty="0" smtClean="0"/>
              <a:t> издании «Диагностического и статистического руководства по психическим заболеваниям (08М-1У)» 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1994</a:t>
            </a:r>
            <a:r>
              <a:rPr lang="ru-RU" dirty="0" smtClean="0"/>
              <a:t> году.</a:t>
            </a:r>
          </a:p>
          <a:p>
            <a:pPr marL="0" indent="0" algn="just">
              <a:buNone/>
            </a:pPr>
            <a:r>
              <a:rPr lang="ru-RU" dirty="0" smtClean="0"/>
              <a:t>         Для постановки диагноза необходимо присутствие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dirty="0" smtClean="0"/>
              <a:t> из 9 критериев в каждом измерении.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3980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7525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i="1" u="sng" dirty="0" smtClean="0"/>
              <a:t>      При диагностике необходимо также обратить внимание на то, что симптомы расстройства должны: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Появляться до 8 лет;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Наблюдаться не менее 6 месяцев в двух сферах деятельности ребенка (в детском саду / школе и дома); 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Не должны проявляться на фоне общего расстройства развития, шизофрении и других каких-либо нервно-психических расстройств;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Должны вызывать значительный психологический дискомфорт и </a:t>
            </a:r>
            <a:r>
              <a:rPr lang="ru-RU" dirty="0" err="1" smtClean="0"/>
              <a:t>дезадаптацию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Для окончательной постановки диагноза обязательно проводится комплексное медико-психологическое обследование.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6781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181</TotalTime>
  <Words>846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Кнопка</vt:lpstr>
      <vt:lpstr>Синдром дефицита внимания с гиперактивностью (СДВГ). Проблема и пути решения</vt:lpstr>
      <vt:lpstr>История изучения заболевания</vt:lpstr>
      <vt:lpstr>Начало заболевания</vt:lpstr>
      <vt:lpstr>Клинические признаки заболевания </vt:lpstr>
      <vt:lpstr>Распространённость заболевания </vt:lpstr>
      <vt:lpstr>Возрастная динамика </vt:lpstr>
      <vt:lpstr>Прогноз заболевания </vt:lpstr>
      <vt:lpstr>Диагностика заболевания</vt:lpstr>
      <vt:lpstr>Презентация PowerPoint</vt:lpstr>
      <vt:lpstr>Причины СДВГ</vt:lpstr>
      <vt:lpstr>Другие причины </vt:lpstr>
      <vt:lpstr>Механизмы развития заболевания </vt:lpstr>
      <vt:lpstr>Лечение и коррекция СДВГ</vt:lpstr>
      <vt:lpstr>Лечение и коррекция СДВГ </vt:lpstr>
      <vt:lpstr>Необходимо помнить! Улучшения в поведении проявятся далеко не сразу, однако при постоянных занятиях и соблюдении рекомендаций ваши усилия будут вознаграждены.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дефицита внимания с гиперактивностью (СДВГ). Проблема и пути решения</dc:title>
  <dc:creator>Администратор</dc:creator>
  <cp:lastModifiedBy>Сад42</cp:lastModifiedBy>
  <cp:revision>20</cp:revision>
  <dcterms:created xsi:type="dcterms:W3CDTF">2014-02-14T02:37:59Z</dcterms:created>
  <dcterms:modified xsi:type="dcterms:W3CDTF">2014-02-25T01:45:00Z</dcterms:modified>
</cp:coreProperties>
</file>