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5FDD"/>
    <a:srgbClr val="E10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7056784" cy="206175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 адаптации ребёнка к условиям детского сада</a:t>
            </a:r>
            <a:endParaRPr lang="ru-RU" sz="4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284984"/>
            <a:ext cx="7117180" cy="86142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Заморозова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А.А.,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дминистратор\Pictures\КАРТИНКИ\Картинки ДЕТИ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4969">
            <a:off x="755576" y="4725144"/>
            <a:ext cx="22479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" name="Picture 2" descr="D:\Старый диск D\День Св.Валентина\Валентинки_[tfile.ru]\01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48263"/>
            <a:ext cx="1728191" cy="166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8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916832"/>
            <a:ext cx="7117180" cy="147002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САЙТ: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://dou42.eduusolie.ru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2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165" y="2967335"/>
            <a:ext cx="69156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02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231439">
            <a:off x="1018822" y="1854511"/>
            <a:ext cx="698477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Адаптация – процесс вхождения ребёнка</a:t>
            </a:r>
          </a:p>
          <a:p>
            <a:pPr algn="ctr"/>
            <a:r>
              <a:rPr lang="ru-RU" sz="2800" b="1" cap="none" spc="0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в новую для него среду</a:t>
            </a:r>
            <a:endParaRPr lang="ru-RU" sz="2800" b="1" cap="none" spc="0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pic>
        <p:nvPicPr>
          <p:cNvPr id="2050" name="Picture 2" descr="C:\Users\Администратор\Pictures\КАРТИНКИ\Картинки ДЕТИ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022" y="4365104"/>
            <a:ext cx="1894150" cy="19328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Pictures\КАРТИНКИ\Картинки ДЕТИ\i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5795">
            <a:off x="755576" y="620688"/>
            <a:ext cx="2152650" cy="1428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8393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адаптации для здоровья ребёнка</a:t>
            </a:r>
            <a:endParaRPr lang="ru-RU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Критическая ситуация для адаптации – возраст от 6 месяцев до 1,6 года. </a:t>
            </a:r>
            <a:endParaRPr lang="ru-RU" sz="2400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Это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состояние было описано в 1848 году как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тоска по дому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».</a:t>
            </a:r>
            <a:endParaRPr lang="ru-RU" sz="2400" dirty="0"/>
          </a:p>
        </p:txBody>
      </p:sp>
      <p:pic>
        <p:nvPicPr>
          <p:cNvPr id="3074" name="Picture 2" descr="C:\Users\Администратор\Pictures\КАРТИНКИ\Картинки ДЕТИ\i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57192"/>
            <a:ext cx="190500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38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E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развития адаптационного синдрома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Возможно через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3-4 дня после начала посещения детского сада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дети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могут заболеть.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Ребёнку надо одновременно привыкать и к разлуке с главными для него людьми, и к жизни в постоянном окружении сверстников, и к новым правилам.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каждый ребёнок проходит длительный период привыкания. Есть дети, которым начало детсадовской жизни дается легко. </a:t>
            </a:r>
            <a:endParaRPr lang="ru-RU" i="1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latin typeface="Times New Roman"/>
                <a:ea typeface="Calibri"/>
              </a:rPr>
              <a:t>Особенность:</a:t>
            </a:r>
            <a:r>
              <a:rPr lang="ru-RU" dirty="0">
                <a:latin typeface="Times New Roman"/>
                <a:ea typeface="Calibri"/>
              </a:rPr>
              <a:t> в период адаптации иммунная система организма, его защитные силы ослабевают.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606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E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адаптационного периода: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628801"/>
            <a:ext cx="7125112" cy="4229998"/>
          </a:xfrm>
        </p:spPr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Подготовительный.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Основной.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Заключительный.</a:t>
            </a:r>
          </a:p>
          <a:p>
            <a:pPr marL="0" indent="0" algn="ctr">
              <a:buNone/>
            </a:pPr>
            <a:endParaRPr lang="ru-RU" b="1" i="1" dirty="0" smtClean="0"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b="1" i="1" dirty="0">
              <a:latin typeface="Times New Roman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2400" b="1" i="1" dirty="0" smtClean="0">
                <a:latin typeface="Times New Roman"/>
                <a:ea typeface="Calibri"/>
                <a:cs typeface="Times New Roman"/>
              </a:rPr>
              <a:t>Следует 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помнить</a:t>
            </a:r>
            <a:r>
              <a:rPr lang="ru-RU" sz="2400" b="1" i="1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 процессе привыкания в первую очередь нормализуется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настроение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самочувствие малыша,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аппетит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, в последнюю очередь –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сон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.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1" descr="71180852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49677">
            <a:off x="6311625" y="1676154"/>
            <a:ext cx="1834762" cy="1214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18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E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 адаптации: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 формы поведения: аппетит, сон, эмоциональное состояние.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Проявляются ориентировочные реакции: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это? Кто это?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Администратор\Pictures\КАРТИНКИ\Картинки ДЕТИ\i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4363">
            <a:off x="7009588" y="5013176"/>
            <a:ext cx="127635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099" name="Picture 3" descr="C:\Users\Администратор\Pictures\КАРТИНКИ\Картинки ДЕТИ\i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8217">
            <a:off x="566237" y="902929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Администратор\Pictures\КАРТИНКИ\Картинки ДЕТИ\i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12776"/>
            <a:ext cx="204787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026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E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Меры, облегчающие адаптацию: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73967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Для родителей: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Когда вы приходите в детский сад, поспросите познакомить вас с группой, куда будет ходить ребёнок, с сотрудниками, работающими там.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В адаптационный период нежелательно разрушать любые привычки, в том числе и вредные (сосет палец, любит находится на руках у взрослого), т.к. это осложнит приспособление к новым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условиям.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 моменту поступления в детский сад малыша вам не удалось отучить его от вредных привычек, предупредите об этом воспитателя.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Для детского сада потребуются определенные вещи. Пусть ребёнок пойдет покупать их вместе с вами.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Накануне первого посещение детского сада необходимо напомнить малышу, что завтра он идет в группу, и ответить на все вопросы ребёнка.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Рекомендуется укороченный день.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Ваше вежливое и приветливое обращение к сотрудникам детского сада расположит ребёнка к общению с ними.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7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E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адаптацию: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Состояние здоровья и уровень развития ребёнка.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Возраст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малыша.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Биологические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 социальные факторы. Биологические: пре - / натальные и постнатальные факторы. Частые заболевания ребёнка до поступления в детский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сад.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Социальные (родители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не обеспечивают правильный режим ребёнку, не следят за правильной организацией бодрствования / сна и т.п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Уровень тренированности адаптационных возможностей. Такая возможность не формируется сама по себе.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34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E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Адаптационный период считается законченным, если: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Ребёнок с аппетитом ест;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Blip>
                <a:blip r:embed="rId2"/>
              </a:buBlip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Быстро засыпает, вовремя просыпается;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Играет.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Длительность адаптации: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От 10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– 12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дней до 1 месяца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и более.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5122" name="Picture 2" descr="C:\Users\Администратор\Pictures\КАРТИНКИ\Картинки ДЕТИ\i (1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9949">
            <a:off x="6660232" y="4941168"/>
            <a:ext cx="1905000" cy="1428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дминистратор\Pictures\КАРТИНКИ\Картинки ДЕТИ\i (2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6114">
            <a:off x="395537" y="426077"/>
            <a:ext cx="116205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D:\Картинки\Анимации\Gifs animations\BB6~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196" y="2420888"/>
            <a:ext cx="1407071" cy="158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73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70</TotalTime>
  <Words>454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Autumn</vt:lpstr>
      <vt:lpstr>Проблема адаптации ребёнка к условиям детского сада</vt:lpstr>
      <vt:lpstr>Презентация PowerPoint</vt:lpstr>
      <vt:lpstr>Значение адаптации для здоровья ребёнка</vt:lpstr>
      <vt:lpstr>Механизм развития адаптационного синдрома</vt:lpstr>
      <vt:lpstr>Этапы адаптационного периода:</vt:lpstr>
      <vt:lpstr>Клиника адаптации:</vt:lpstr>
      <vt:lpstr>Меры, облегчающие адаптацию:</vt:lpstr>
      <vt:lpstr>Факторы, влияющие на адаптацию:</vt:lpstr>
      <vt:lpstr>Исход адаптации</vt:lpstr>
      <vt:lpstr>НАШ САЙТ: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адаптации ребёнка к условиям детского сада</dc:title>
  <dc:creator>Администратор</dc:creator>
  <cp:lastModifiedBy>анна</cp:lastModifiedBy>
  <cp:revision>9</cp:revision>
  <dcterms:created xsi:type="dcterms:W3CDTF">2014-05-27T04:54:08Z</dcterms:created>
  <dcterms:modified xsi:type="dcterms:W3CDTF">2015-01-24T11:35:50Z</dcterms:modified>
</cp:coreProperties>
</file>